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53.png" ContentType="image/png"/>
  <Override PartName="/ppt/media/image52.png" ContentType="image/png"/>
  <Override PartName="/ppt/media/image51.png" ContentType="image/png"/>
  <Override PartName="/ppt/media/image54.png" ContentType="image/png"/>
  <Override PartName="/ppt/media/image50.jpeg" ContentType="image/jpe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16.png" ContentType="image/png"/>
  <Override PartName="/ppt/media/image15.png" ContentType="image/png"/>
  <Override PartName="/ppt/media/image39.png" ContentType="image/png"/>
  <Override PartName="/ppt/media/image14.png" ContentType="image/png"/>
  <Override PartName="/ppt/media/image38.png" ContentType="image/png"/>
  <Override PartName="/ppt/media/image13.png" ContentType="image/png"/>
  <Override PartName="/ppt/media/image37.png" ContentType="image/png"/>
  <Override PartName="/ppt/media/image12.png" ContentType="image/png"/>
  <Override PartName="/ppt/media/image2.jpeg" ContentType="image/jpeg"/>
  <Override PartName="/ppt/media/image1.jpeg" ContentType="image/jpeg"/>
  <Override PartName="/ppt/media/image3.jpeg" ContentType="image/jpeg"/>
  <Override PartName="/ppt/media/image17.png" ContentType="image/png"/>
  <Override PartName="/ppt/media/image18.png" ContentType="image/png"/>
  <Override PartName="/ppt/media/image19.png" ContentType="image/png"/>
  <Override PartName="/ppt/media/image45.png" ContentType="image/png"/>
  <Override PartName="/ppt/media/image20.png" ContentType="image/png"/>
  <Override PartName="/ppt/media/image46.png" ContentType="image/png"/>
  <Override PartName="/ppt/media/image21.png" ContentType="image/png"/>
  <Override PartName="/ppt/media/image47.png" ContentType="image/png"/>
  <Override PartName="/ppt/media/image22.png" ContentType="image/png"/>
  <Override PartName="/ppt/media/image48.png" ContentType="image/png"/>
  <Override PartName="/ppt/media/image23.png" ContentType="image/png"/>
  <Override PartName="/ppt/media/image49.png" ContentType="image/png"/>
  <Override PartName="/ppt/media/image24.png" ContentType="image/png"/>
  <Override PartName="/ppt/media/image25.png" ContentType="image/png"/>
  <Override PartName="/ppt/media/image26.png" ContentType="image/png"/>
  <Override PartName="/ppt/media/image27.png" ContentType="image/png"/>
  <Override PartName="/ppt/media/image28.png" ContentType="image/png"/>
  <Override PartName="/ppt/media/image29.png" ContentType="image/png"/>
  <Override PartName="/ppt/media/image55.png" ContentType="image/png"/>
  <Override PartName="/ppt/media/image30.png" ContentType="image/png"/>
  <Override PartName="/ppt/media/image56.png" ContentType="image/png"/>
  <Override PartName="/ppt/media/image31.png" ContentType="image/png"/>
  <Override PartName="/ppt/media/image57.png" ContentType="image/png"/>
  <Override PartName="/ppt/media/image32.png" ContentType="image/png"/>
  <Override PartName="/ppt/media/image58.png" ContentType="image/png"/>
  <Override PartName="/ppt/media/image33.png" ContentType="image/png"/>
  <Override PartName="/ppt/media/image59.png" ContentType="image/png"/>
  <Override PartName="/ppt/media/image34.png" ContentType="image/png"/>
  <Override PartName="/ppt/media/image10.png" ContentType="image/png"/>
  <Override PartName="/ppt/media/image35.png" ContentType="image/png"/>
  <Override PartName="/ppt/media/image11.png" ContentType="image/png"/>
  <Override PartName="/ppt/media/image36.png" ContentType="image/png"/>
  <Override PartName="/ppt/media/image9.png" ContentType="image/png"/>
  <Override PartName="/ppt/media/image62.png" ContentType="image/png"/>
  <Override PartName="/ppt/media/image7.png" ContentType="image/png"/>
  <Override PartName="/ppt/media/image63.png" ContentType="image/png"/>
  <Override PartName="/ppt/media/image8.png" ContentType="image/png"/>
  <Override PartName="/ppt/media/image61.png" ContentType="image/png"/>
  <Override PartName="/ppt/media/image6.png" ContentType="image/png"/>
  <Override PartName="/ppt/media/image4.png" ContentType="image/png"/>
  <Override PartName="/ppt/media/image60.png" ContentType="image/png"/>
  <Override PartName="/ppt/media/image5.png" ContentType="image/png"/>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36.xml.rels" ContentType="application/vnd.openxmlformats-package.relationships+xml"/>
  <Override PartName="/ppt/slideLayouts/_rels/slideLayout35.xml.rels" ContentType="application/vnd.openxmlformats-package.relationships+xml"/>
  <Override PartName="/ppt/slideLayouts/_rels/slideLayout34.xml.rels" ContentType="application/vnd.openxmlformats-package.relationships+xml"/>
  <Override PartName="/ppt/slideLayouts/_rels/slideLayout33.xml.rels" ContentType="application/vnd.openxmlformats-package.relationships+xml"/>
  <Override PartName="/ppt/slideLayouts/_rels/slideLayout29.xml.rels" ContentType="application/vnd.openxmlformats-package.relationships+xml"/>
  <Override PartName="/ppt/slideLayouts/_rels/slideLayout28.xml.rels" ContentType="application/vnd.openxmlformats-package.relationships+xml"/>
  <Override PartName="/ppt/slideLayouts/_rels/slideLayout32.xml.rels" ContentType="application/vnd.openxmlformats-package.relationships+xml"/>
  <Override PartName="/ppt/slideLayouts/_rels/slideLayout27.xml.rels" ContentType="application/vnd.openxmlformats-package.relationships+xml"/>
  <Override PartName="/ppt/slideLayouts/_rels/slideLayout26.xml.rels" ContentType="application/vnd.openxmlformats-package.relationships+xml"/>
  <Override PartName="/ppt/slideLayouts/_rels/slideLayout31.xml.rels" ContentType="application/vnd.openxmlformats-package.relationships+xml"/>
  <Override PartName="/ppt/slideLayouts/_rels/slideLayout25.xml.rels" ContentType="application/vnd.openxmlformats-package.relationships+xml"/>
  <Override PartName="/ppt/slideLayouts/_rels/slideLayout30.xml.rels" ContentType="application/vnd.openxmlformats-package.relationships+xml"/>
  <Override PartName="/ppt/slideLayouts/_rels/slideLayout24.xml.rels" ContentType="application/vnd.openxmlformats-package.relationships+xml"/>
  <Override PartName="/ppt/slideLayouts/_rels/slideLayout23.xml.rels" ContentType="application/vnd.openxmlformats-package.relationships+xml"/>
  <Override PartName="/ppt/slideLayouts/_rels/slideLayout22.xml.rels" ContentType="application/vnd.openxmlformats-package.relationships+xml"/>
  <Override PartName="/ppt/slideLayouts/_rels/slideLayout21.xml.rels" ContentType="application/vnd.openxmlformats-package.relationships+xml"/>
  <Override PartName="/ppt/slideLayouts/_rels/slideLayout20.xml.rels" ContentType="application/vnd.openxmlformats-package.relationships+xml"/>
  <Override PartName="/ppt/slideLayouts/_rels/slideLayout19.xml.rels" ContentType="application/vnd.openxmlformats-package.relationships+xml"/>
  <Override PartName="/ppt/slideLayouts/_rels/slideLayout6.xml.rels" ContentType="application/vnd.openxmlformats-package.relationships+xml"/>
  <Override PartName="/ppt/slideLayouts/_rels/slideLayout5.xml.rels" ContentType="application/vnd.openxmlformats-package.relationships+xml"/>
  <Override PartName="/ppt/slideLayouts/_rels/slideLayout14.xml.rels" ContentType="application/vnd.openxmlformats-package.relationships+xml"/>
  <Override PartName="/ppt/slideLayouts/_rels/slideLayout13.xml.rels" ContentType="application/vnd.openxmlformats-package.relationships+xml"/>
  <Override PartName="/ppt/slideLayouts/_rels/slideLayout18.xml.rels" ContentType="application/vnd.openxmlformats-package.relationships+xml"/>
  <Override PartName="/ppt/slideLayouts/_rels/slideLayout4.xml.rels" ContentType="application/vnd.openxmlformats-package.relationships+xml"/>
  <Override PartName="/ppt/slideLayouts/_rels/slideLayout12.xml.rels" ContentType="application/vnd.openxmlformats-package.relationships+xml"/>
  <Override PartName="/ppt/slideLayouts/_rels/slideLayout17.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15.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1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33.xml" ContentType="application/vnd.openxmlformats-officedocument.presentationml.slide+xml"/>
  <Override PartName="/ppt/slides/slide132.xml" ContentType="application/vnd.openxmlformats-officedocument.presentationml.slide+xml"/>
  <Override PartName="/ppt/slides/slide129.xml" ContentType="application/vnd.openxmlformats-officedocument.presentationml.slide+xml"/>
  <Override PartName="/ppt/slides/slide128.xml" ContentType="application/vnd.openxmlformats-officedocument.presentationml.slide+xml"/>
  <Override PartName="/ppt/slides/slide127.xml" ContentType="application/vnd.openxmlformats-officedocument.presentationml.slide+xml"/>
  <Override PartName="/ppt/slides/slide126.xml" ContentType="application/vnd.openxmlformats-officedocument.presentationml.slide+xml"/>
  <Override PartName="/ppt/slides/slide125.xml" ContentType="application/vnd.openxmlformats-officedocument.presentationml.slide+xml"/>
  <Override PartName="/ppt/slides/slide124.xml" ContentType="application/vnd.openxmlformats-officedocument.presentationml.slide+xml"/>
  <Override PartName="/ppt/slides/slide123.xml" ContentType="application/vnd.openxmlformats-officedocument.presentationml.slide+xml"/>
  <Override PartName="/ppt/slides/slide122.xml" ContentType="application/vnd.openxmlformats-officedocument.presentationml.slide+xml"/>
  <Override PartName="/ppt/slides/slide119.xml" ContentType="application/vnd.openxmlformats-officedocument.presentationml.slide+xml"/>
  <Override PartName="/ppt/slides/slide118.xml" ContentType="application/vnd.openxmlformats-officedocument.presentationml.slide+xml"/>
  <Override PartName="/ppt/slides/slide117.xml" ContentType="application/vnd.openxmlformats-officedocument.presentationml.slide+xml"/>
  <Override PartName="/ppt/slides/slide116.xml" ContentType="application/vnd.openxmlformats-officedocument.presentationml.slide+xml"/>
  <Override PartName="/ppt/slides/slide115.xml" ContentType="application/vnd.openxmlformats-officedocument.presentationml.slide+xml"/>
  <Override PartName="/ppt/slides/slide114.xml" ContentType="application/vnd.openxmlformats-officedocument.presentationml.slide+xml"/>
  <Override PartName="/ppt/slides/slide113.xml" ContentType="application/vnd.openxmlformats-officedocument.presentationml.slide+xml"/>
  <Override PartName="/ppt/slides/slide112.xml" ContentType="application/vnd.openxmlformats-officedocument.presentationml.slide+xml"/>
  <Override PartName="/ppt/slides/slide107.xml" ContentType="application/vnd.openxmlformats-officedocument.presentationml.slide+xml"/>
  <Override PartName="/ppt/slides/slide106.xml" ContentType="application/vnd.openxmlformats-officedocument.presentationml.slide+xml"/>
  <Override PartName="/ppt/slides/slide105.xml" ContentType="application/vnd.openxmlformats-officedocument.presentationml.slide+xml"/>
  <Override PartName="/ppt/slides/slide104.xml" ContentType="application/vnd.openxmlformats-officedocument.presentationml.slide+xml"/>
  <Override PartName="/ppt/slides/slide103.xml" ContentType="application/vnd.openxmlformats-officedocument.presentationml.slide+xml"/>
  <Override PartName="/ppt/slides/slide102.xml" ContentType="application/vnd.openxmlformats-officedocument.presentationml.slide+xml"/>
  <Override PartName="/ppt/slides/slide99.xml" ContentType="application/vnd.openxmlformats-officedocument.presentationml.slide+xml"/>
  <Override PartName="/ppt/slides/slide98.xml" ContentType="application/vnd.openxmlformats-officedocument.presentationml.slide+xml"/>
  <Override PartName="/ppt/slides/slide97.xml" ContentType="application/vnd.openxmlformats-officedocument.presentationml.slide+xml"/>
  <Override PartName="/ppt/slides/slide96.xml" ContentType="application/vnd.openxmlformats-officedocument.presentationml.slide+xml"/>
  <Override PartName="/ppt/slides/slide95.xml" ContentType="application/vnd.openxmlformats-officedocument.presentationml.slide+xml"/>
  <Override PartName="/ppt/slides/slide94.xml" ContentType="application/vnd.openxmlformats-officedocument.presentationml.slide+xml"/>
  <Override PartName="/ppt/slides/slide93.xml" ContentType="application/vnd.openxmlformats-officedocument.presentationml.slide+xml"/>
  <Override PartName="/ppt/slides/slide92.xml" ContentType="application/vnd.openxmlformats-officedocument.presentationml.slide+xml"/>
  <Override PartName="/ppt/slides/slide91.xml" ContentType="application/vnd.openxmlformats-officedocument.presentationml.slide+xml"/>
  <Override PartName="/ppt/slides/slide90.xml" ContentType="application/vnd.openxmlformats-officedocument.presentationml.slide+xml"/>
  <Override PartName="/ppt/slides/slide131.xml" ContentType="application/vnd.openxmlformats-officedocument.presentationml.slide+xml"/>
  <Override PartName="/ppt/slides/slide89.xml" ContentType="application/vnd.openxmlformats-officedocument.presentationml.slide+xml"/>
  <Override PartName="/ppt/slides/slide130.xml" ContentType="application/vnd.openxmlformats-officedocument.presentationml.slide+xml"/>
  <Override PartName="/ppt/slides/slide88.xml" ContentType="application/vnd.openxmlformats-officedocument.presentationml.slide+xml"/>
  <Override PartName="/ppt/slides/slide87.xml" ContentType="application/vnd.openxmlformats-officedocument.presentationml.slide+xml"/>
  <Override PartName="/ppt/slides/slide86.xml" ContentType="application/vnd.openxmlformats-officedocument.presentationml.slide+xml"/>
  <Override PartName="/ppt/slides/slide85.xml" ContentType="application/vnd.openxmlformats-officedocument.presentationml.slide+xml"/>
  <Override PartName="/ppt/slides/slide84.xml" ContentType="application/vnd.openxmlformats-officedocument.presentationml.slide+xml"/>
  <Override PartName="/ppt/slides/slide83.xml" ContentType="application/vnd.openxmlformats-officedocument.presentationml.slide+xml"/>
  <Override PartName="/ppt/slides/slide82.xml" ContentType="application/vnd.openxmlformats-officedocument.presentationml.slide+xml"/>
  <Override PartName="/ppt/slides/slide81.xml" ContentType="application/vnd.openxmlformats-officedocument.presentationml.slide+xml"/>
  <Override PartName="/ppt/slides/slide80.xml" ContentType="application/vnd.openxmlformats-officedocument.presentationml.slide+xml"/>
  <Override PartName="/ppt/slides/slide121.xml" ContentType="application/vnd.openxmlformats-officedocument.presentationml.slide+xml"/>
  <Override PartName="/ppt/slides/slide79.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6.xml" ContentType="application/vnd.openxmlformats-officedocument.presentationml.slide+xml"/>
  <Override PartName="/ppt/slides/slide108.xml" ContentType="application/vnd.openxmlformats-officedocument.presentationml.slide+xml"/>
  <Override PartName="/ppt/slides/slide1.xml" ContentType="application/vnd.openxmlformats-officedocument.presentationml.slide+xml"/>
  <Override PartName="/ppt/slides/slide39.xml" ContentType="application/vnd.openxmlformats-officedocument.presentationml.slide+xml"/>
  <Override PartName="/ppt/slides/slide109.xml" ContentType="application/vnd.openxmlformats-officedocument.presentationml.slide+xml"/>
  <Override PartName="/ppt/slides/slide2.xml" ContentType="application/vnd.openxmlformats-officedocument.presentationml.slide+xml"/>
  <Override PartName="/ppt/slides/slide14.xml" ContentType="application/vnd.openxmlformats-officedocument.presentationml.slide+xml"/>
  <Override PartName="/ppt/slides/slide8.xml" ContentType="application/vnd.openxmlformats-officedocument.presentationml.slide+xml"/>
  <Override PartName="/ppt/slides/slide15.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5.xml" ContentType="application/vnd.openxmlformats-officedocument.presentationml.slide+xml"/>
  <Override PartName="/ppt/slides/slide11.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10.xml" ContentType="application/vnd.openxmlformats-officedocument.presentationml.slide+xml"/>
  <Override PartName="/ppt/slides/slide34.xml" ContentType="application/vnd.openxmlformats-officedocument.presentationml.slide+xml"/>
  <Override PartName="/ppt/slides/slide101.xml" ContentType="application/vnd.openxmlformats-officedocument.presentationml.slide+xml"/>
  <Override PartName="/ppt/slides/slide59.xml" ContentType="application/vnd.openxmlformats-officedocument.presentationml.slide+xml"/>
  <Override PartName="/ppt/slides/slide33.xml" ContentType="application/vnd.openxmlformats-officedocument.presentationml.slide+xml"/>
  <Override PartName="/ppt/slides/slide100.xml" ContentType="application/vnd.openxmlformats-officedocument.presentationml.slide+xml"/>
  <Override PartName="/ppt/slides/slide58.xml" ContentType="application/vnd.openxmlformats-officedocument.presentationml.slide+xml"/>
  <Override PartName="/ppt/slides/slide32.xml" ContentType="application/vnd.openxmlformats-officedocument.presentationml.slide+xml"/>
  <Override PartName="/ppt/slides/slide57.xml" ContentType="application/vnd.openxmlformats-officedocument.presentationml.slide+xml"/>
  <Override PartName="/ppt/slides/slide31.xml" ContentType="application/vnd.openxmlformats-officedocument.presentationml.slide+xml"/>
  <Override PartName="/ppt/slides/slide56.xml" ContentType="application/vnd.openxmlformats-officedocument.presentationml.slide+xml"/>
  <Override PartName="/ppt/slides/slide30.xml" ContentType="application/vnd.openxmlformats-officedocument.presentationml.slide+xml"/>
  <Override PartName="/ppt/slides/slide55.xml" ContentType="application/vnd.openxmlformats-officedocument.presentationml.slide+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49.xml" ContentType="application/vnd.openxmlformats-officedocument.presentationml.slide+xml"/>
  <Override PartName="/ppt/slides/slide23.xml" ContentType="application/vnd.openxmlformats-officedocument.presentationml.slide+xml"/>
  <Override PartName="/ppt/slides/slide48.xml" ContentType="application/vnd.openxmlformats-officedocument.presentationml.slide+xml"/>
  <Override PartName="/ppt/slides/slide22.xml" ContentType="application/vnd.openxmlformats-officedocument.presentationml.slide+xml"/>
  <Override PartName="/ppt/slides/slide47.xml" ContentType="application/vnd.openxmlformats-officedocument.presentationml.slide+xml"/>
  <Override PartName="/ppt/slides/slide21.xml" ContentType="application/vnd.openxmlformats-officedocument.presentationml.slide+xml"/>
  <Override PartName="/ppt/slides/_rels/slide133.xml.rels" ContentType="application/vnd.openxmlformats-package.relationships+xml"/>
  <Override PartName="/ppt/slides/_rels/slide132.xml.rels" ContentType="application/vnd.openxmlformats-package.relationships+xml"/>
  <Override PartName="/ppt/slides/_rels/slide131.xml.rels" ContentType="application/vnd.openxmlformats-package.relationships+xml"/>
  <Override PartName="/ppt/slides/_rels/slide129.xml.rels" ContentType="application/vnd.openxmlformats-package.relationships+xml"/>
  <Override PartName="/ppt/slides/_rels/slide128.xml.rels" ContentType="application/vnd.openxmlformats-package.relationships+xml"/>
  <Override PartName="/ppt/slides/_rels/slide127.xml.rels" ContentType="application/vnd.openxmlformats-package.relationships+xml"/>
  <Override PartName="/ppt/slides/_rels/slide122.xml.rels" ContentType="application/vnd.openxmlformats-package.relationships+xml"/>
  <Override PartName="/ppt/slides/_rels/slide121.xml.rels" ContentType="application/vnd.openxmlformats-package.relationships+xml"/>
  <Override PartName="/ppt/slides/_rels/slide120.xml.rels" ContentType="application/vnd.openxmlformats-package.relationships+xml"/>
  <Override PartName="/ppt/slides/_rels/slide119.xml.rels" ContentType="application/vnd.openxmlformats-package.relationships+xml"/>
  <Override PartName="/ppt/slides/_rels/slide118.xml.rels" ContentType="application/vnd.openxmlformats-package.relationships+xml"/>
  <Override PartName="/ppt/slides/_rels/slide109.xml.rels" ContentType="application/vnd.openxmlformats-package.relationships+xml"/>
  <Override PartName="/ppt/slides/_rels/slide108.xml.rels" ContentType="application/vnd.openxmlformats-package.relationships+xml"/>
  <Override PartName="/ppt/slides/_rels/slide107.xml.rels" ContentType="application/vnd.openxmlformats-package.relationships+xml"/>
  <Override PartName="/ppt/slides/_rels/slide106.xml.rels" ContentType="application/vnd.openxmlformats-package.relationships+xml"/>
  <Override PartName="/ppt/slides/_rels/slide126.xml.rels" ContentType="application/vnd.openxmlformats-package.relationships+xml"/>
  <Override PartName="/ppt/slides/_rels/slide99.xml.rels" ContentType="application/vnd.openxmlformats-package.relationships+xml"/>
  <Override PartName="/ppt/slides/_rels/slide95.xml.rels" ContentType="application/vnd.openxmlformats-package.relationships+xml"/>
  <Override PartName="/ppt/slides/_rels/slide116.xml.rels" ContentType="application/vnd.openxmlformats-package.relationships+xml"/>
  <Override PartName="/ppt/slides/_rels/slide89.xml.rels" ContentType="application/vnd.openxmlformats-package.relationships+xml"/>
  <Override PartName="/ppt/slides/_rels/slide130.xml.rels" ContentType="application/vnd.openxmlformats-package.relationships+xml"/>
  <Override PartName="/ppt/slides/_rels/slide82.xml.rels" ContentType="application/vnd.openxmlformats-package.relationships+xml"/>
  <Override PartName="/ppt/slides/_rels/slide79.xml.rels" ContentType="application/vnd.openxmlformats-package.relationships+xml"/>
  <Override PartName="/ppt/slides/_rels/slide10.xml.rels" ContentType="application/vnd.openxmlformats-package.relationships+xml"/>
  <Override PartName="/ppt/slides/_rels/slide81.xml.rels" ContentType="application/vnd.openxmlformats-package.relationships+xml"/>
  <Override PartName="/ppt/slides/_rels/slide32.xml.rels" ContentType="application/vnd.openxmlformats-package.relationships+xml"/>
  <Override PartName="/ppt/slides/_rels/slide27.xml.rels" ContentType="application/vnd.openxmlformats-package.relationships+xml"/>
  <Override PartName="/ppt/slides/_rels/slide80.xml.rels" ContentType="application/vnd.openxmlformats-package.relationships+xml"/>
  <Override PartName="/ppt/slides/_rels/slide31.xml.rels" ContentType="application/vnd.openxmlformats-package.relationships+xml"/>
  <Override PartName="/ppt/slides/_rels/slide29.xml.rels" ContentType="application/vnd.openxmlformats-package.relationships+xml"/>
  <Override PartName="/ppt/slides/_rels/slide78.xml.rels" ContentType="application/vnd.openxmlformats-package.relationships+xml"/>
  <Override PartName="/ppt/slides/_rels/slide30.xml.rels" ContentType="application/vnd.openxmlformats-package.relationships+xml"/>
  <Override PartName="/ppt/slides/_rels/slide28.xml.rels" ContentType="application/vnd.openxmlformats-package.relationships+xml"/>
  <Override PartName="/ppt/slides/_rels/slide77.xml.rels" ContentType="application/vnd.openxmlformats-package.relationships+xml"/>
  <Override PartName="/ppt/slides/_rels/slide21.xml.rels" ContentType="application/vnd.openxmlformats-package.relationships+xml"/>
  <Override PartName="/ppt/slides/_rels/slide20.xml.rels" ContentType="application/vnd.openxmlformats-package.relationships+xml"/>
  <Override PartName="/ppt/slides/_rels/slide123.xml.rels" ContentType="application/vnd.openxmlformats-package.relationships+xml"/>
  <Override PartName="/ppt/slides/_rels/slide96.xml.rels" ContentType="application/vnd.openxmlformats-package.relationships+xml"/>
  <Override PartName="/ppt/slides/_rels/slide47.xml.rels" ContentType="application/vnd.openxmlformats-package.relationships+xml"/>
  <Override PartName="/ppt/slides/_rels/slide46.xml.rels" ContentType="application/vnd.openxmlformats-package.relationships+xml"/>
  <Override PartName="/ppt/slides/_rels/slide102.xml.rels" ContentType="application/vnd.openxmlformats-package.relationships+xml"/>
  <Override PartName="/ppt/slides/_rels/slide26.xml.rels" ContentType="application/vnd.openxmlformats-package.relationships+xml"/>
  <Override PartName="/ppt/slides/_rels/slide75.xml.rels" ContentType="application/vnd.openxmlformats-package.relationships+xml"/>
  <Override PartName="/ppt/slides/_rels/slide112.xml.rels" ContentType="application/vnd.openxmlformats-package.relationships+xml"/>
  <Override PartName="/ppt/slides/_rels/slide85.xml.rels" ContentType="application/vnd.openxmlformats-package.relationships+xml"/>
  <Override PartName="/ppt/slides/_rels/slide36.xml.rels" ContentType="application/vnd.openxmlformats-package.relationships+xml"/>
  <Override PartName="/ppt/slides/_rels/slide5.xml.rels" ContentType="application/vnd.openxmlformats-package.relationships+xml"/>
  <Override PartName="/ppt/slides/_rels/slide101.xml.rels" ContentType="application/vnd.openxmlformats-package.relationships+xml"/>
  <Override PartName="/ppt/slides/_rels/slide25.xml.rels" ContentType="application/vnd.openxmlformats-package.relationships+xml"/>
  <Override PartName="/ppt/slides/_rels/slide74.xml.rels" ContentType="application/vnd.openxmlformats-package.relationships+xml"/>
  <Override PartName="/ppt/slides/_rels/slide111.xml.rels" ContentType="application/vnd.openxmlformats-package.relationships+xml"/>
  <Override PartName="/ppt/slides/_rels/slide84.xml.rels" ContentType="application/vnd.openxmlformats-package.relationships+xml"/>
  <Override PartName="/ppt/slides/_rels/slide35.xml.rels" ContentType="application/vnd.openxmlformats-package.relationships+xml"/>
  <Override PartName="/ppt/slides/_rels/slide70.xml.rels" ContentType="application/vnd.openxmlformats-package.relationships+xml"/>
  <Override PartName="/ppt/slides/_rels/slide4.xml.rels" ContentType="application/vnd.openxmlformats-package.relationships+xml"/>
  <Override PartName="/ppt/slides/_rels/slide94.xml.rels" ContentType="application/vnd.openxmlformats-package.relationships+xml"/>
  <Override PartName="/ppt/slides/_rels/slide45.xml.rels" ContentType="application/vnd.openxmlformats-package.relationships+xml"/>
  <Override PartName="/ppt/slides/_rels/slide100.xml.rels" ContentType="application/vnd.openxmlformats-package.relationships+xml"/>
  <Override PartName="/ppt/slides/_rels/slide24.xml.rels" ContentType="application/vnd.openxmlformats-package.relationships+xml"/>
  <Override PartName="/ppt/slides/_rels/slide73.xml.rels" ContentType="application/vnd.openxmlformats-package.relationships+xml"/>
  <Override PartName="/ppt/slides/_rels/slide3.xml.rels" ContentType="application/vnd.openxmlformats-package.relationships+xml"/>
  <Override PartName="/ppt/slides/_rels/slide3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110.xml.rels" ContentType="application/vnd.openxmlformats-package.relationships+xml"/>
  <Override PartName="/ppt/slides/_rels/slide83.xml.rels" ContentType="application/vnd.openxmlformats-package.relationships+xml"/>
  <Override PartName="/ppt/slides/_rels/slide34.xml.rels" ContentType="application/vnd.openxmlformats-package.relationships+xml"/>
  <Override PartName="/ppt/slides/_rels/slide2.xml.rels" ContentType="application/vnd.openxmlformats-package.relationships+xml"/>
  <Override PartName="/ppt/slides/_rels/slide103.xml.rels" ContentType="application/vnd.openxmlformats-package.relationships+xml"/>
  <Override PartName="/ppt/slides/_rels/slide76.xml.rels" ContentType="application/vnd.openxmlformats-package.relationships+xml"/>
  <Override PartName="/ppt/slides/_rels/slide8.xml.rels" ContentType="application/vnd.openxmlformats-package.relationships+xml"/>
  <Override PartName="/ppt/slides/_rels/slide60.xml.rels" ContentType="application/vnd.openxmlformats-package.relationships+xml"/>
  <Override PartName="/ppt/slides/_rels/slide11.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13.xml.rels" ContentType="application/vnd.openxmlformats-package.relationships+xml"/>
  <Override PartName="/ppt/slides/_rels/slide86.xml.rels" ContentType="application/vnd.openxmlformats-package.relationships+xml"/>
  <Override PartName="/ppt/slides/_rels/slide37.xml.rels" ContentType="application/vnd.openxmlformats-package.relationships+xml"/>
  <Override PartName="/ppt/slides/_rels/slide114.xml.rels" ContentType="application/vnd.openxmlformats-package.relationships+xml"/>
  <Override PartName="/ppt/slides/_rels/slide87.xml.rels" ContentType="application/vnd.openxmlformats-package.relationships+xml"/>
  <Override PartName="/ppt/slides/_rels/slide38.xml.rels" ContentType="application/vnd.openxmlformats-package.relationships+xml"/>
  <Override PartName="/ppt/slides/_rels/slide115.xml.rels" ContentType="application/vnd.openxmlformats-package.relationships+xml"/>
  <Override PartName="/ppt/slides/_rels/slide8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_rels/slide90.xml.rels" ContentType="application/vnd.openxmlformats-package.relationships+xml"/>
  <Override PartName="/ppt/slides/_rels/slide41.xml.rels" ContentType="application/vnd.openxmlformats-package.relationships+xml"/>
  <Override PartName="/ppt/slides/_rels/slide91.xml.rels" ContentType="application/vnd.openxmlformats-package.relationships+xml"/>
  <Override PartName="/ppt/slides/_rels/slide42.xml.rels" ContentType="application/vnd.openxmlformats-package.relationships+xml"/>
  <Override PartName="/ppt/slides/_rels/slide92.xml.rels" ContentType="application/vnd.openxmlformats-package.relationships+xml"/>
  <Override PartName="/ppt/slides/_rels/slide43.xml.rels" ContentType="application/vnd.openxmlformats-package.relationships+xml"/>
  <Override PartName="/ppt/slides/_rels/slide22.xml.rels" ContentType="application/vnd.openxmlformats-package.relationships+xml"/>
  <Override PartName="/ppt/slides/_rels/slide71.xml.rels" ContentType="application/vnd.openxmlformats-package.relationships+xml"/>
  <Override PartName="/ppt/slides/_rels/slide93.xml.rels" ContentType="application/vnd.openxmlformats-package.relationships+xml"/>
  <Override PartName="/ppt/slides/_rels/slide44.xml.rels" ContentType="application/vnd.openxmlformats-package.relationships+xml"/>
  <Override PartName="/ppt/slides/_rels/slide23.xml.rels" ContentType="application/vnd.openxmlformats-package.relationships+xml"/>
  <Override PartName="/ppt/slides/_rels/slide72.xml.rels" ContentType="application/vnd.openxmlformats-package.relationships+xml"/>
  <Override PartName="/ppt/slides/_rels/slide124.xml.rels" ContentType="application/vnd.openxmlformats-package.relationships+xml"/>
  <Override PartName="/ppt/slides/_rels/slide97.xml.rels" ContentType="application/vnd.openxmlformats-package.relationships+xml"/>
  <Override PartName="/ppt/slides/_rels/slide48.xml.rels" ContentType="application/vnd.openxmlformats-package.relationships+xml"/>
  <Override PartName="/ppt/slides/_rels/slide125.xml.rels" ContentType="application/vnd.openxmlformats-package.relationships+xml"/>
  <Override PartName="/ppt/slides/_rels/slide98.xml.rels" ContentType="application/vnd.openxmlformats-package.relationships+xml"/>
  <Override PartName="/ppt/slides/_rels/slide49.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117.xml.rels" ContentType="application/vnd.openxmlformats-package.relationships+xml"/>
  <Override PartName="/ppt/slides/_rels/slide69.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52.xml.rels" ContentType="application/vnd.openxmlformats-package.relationships+xml"/>
  <Override PartName="/ppt/slides/_rels/slide53.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104.xml.rels" ContentType="application/vnd.openxmlformats-package.relationships+xml"/>
  <Override PartName="/ppt/slides/_rels/slide56.xml.rels" ContentType="application/vnd.openxmlformats-package.relationships+xml"/>
  <Override PartName="/ppt/slides/_rels/slide105.xml.rels" ContentType="application/vnd.openxmlformats-package.relationships+xml"/>
  <Override PartName="/ppt/slides/_rels/slide57.xml.rels" ContentType="application/vnd.openxmlformats-package.relationships+xml"/>
  <Override PartName="/ppt/slides/_rels/slide12.xml.rels" ContentType="application/vnd.openxmlformats-package.relationships+xml"/>
  <Override PartName="/ppt/slides/_rels/slide61.xml.rels" ContentType="application/vnd.openxmlformats-package.relationships+xml"/>
  <Override PartName="/ppt/slides/_rels/slide13.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16.xml.rels" ContentType="application/vnd.openxmlformats-package.relationships+xml"/>
  <Override PartName="/ppt/slides/_rels/slide65.xml.rels" ContentType="application/vnd.openxmlformats-package.relationships+xml"/>
  <Override PartName="/ppt/slides/_rels/slide17.xml.rels" ContentType="application/vnd.openxmlformats-package.relationships+xml"/>
  <Override PartName="/ppt/slides/_rels/slide66.xml.rels" ContentType="application/vnd.openxmlformats-package.relationships+xml"/>
  <Override PartName="/ppt/slides/_rels/slide18.xml.rels" ContentType="application/vnd.openxmlformats-package.relationships+xml"/>
  <Override PartName="/ppt/slides/_rels/slide67.xml.rels" ContentType="application/vnd.openxmlformats-package.relationships+xml"/>
  <Override PartName="/ppt/slides/_rels/slide19.xml.rels" ContentType="application/vnd.openxmlformats-package.relationships+xml"/>
  <Override PartName="/ppt/slides/_rels/slide68.xml.rels" ContentType="application/vnd.openxmlformats-package.relationships+xml"/>
  <Override PartName="/ppt/slides/slide46.xml" ContentType="application/vnd.openxmlformats-officedocument.presentationml.slide+xml"/>
  <Override PartName="/ppt/slides/slide20.xml" ContentType="application/vnd.openxmlformats-officedocument.presentationml.slide+xml"/>
  <Override PartName="/ppt/slides/slide45.xml" ContentType="application/vnd.openxmlformats-officedocument.presentationml.slide+xml"/>
  <Override PartName="/ppt/slides/slide6.xml" ContentType="application/vnd.openxmlformats-officedocument.presentationml.slide+xml"/>
  <Override PartName="/ppt/slides/slide12.xml" ContentType="application/vnd.openxmlformats-officedocument.presentationml.slide+xml"/>
  <Override PartName="/ppt/slides/slide37.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38.xml" ContentType="application/vnd.openxmlformats-officedocument.presentationml.slide+xml"/>
  <Override PartName="/ppt/slides/slide40.xml" ContentType="application/vnd.openxmlformats-officedocument.presentationml.slide+xml"/>
  <Override PartName="/ppt/slides/slide65.xml" ContentType="application/vnd.openxmlformats-officedocument.presentationml.slide+xml"/>
  <Override PartName="/ppt/slides/slide41.xml" ContentType="application/vnd.openxmlformats-officedocument.presentationml.slide+xml"/>
  <Override PartName="/ppt/slides/slide66.xml" ContentType="application/vnd.openxmlformats-officedocument.presentationml.slide+xml"/>
  <Override PartName="/ppt/slides/slide42.xml" ContentType="application/vnd.openxmlformats-officedocument.presentationml.slide+xml"/>
  <Override PartName="/ppt/slides/slide67.xml" ContentType="application/vnd.openxmlformats-officedocument.presentationml.slide+xml"/>
  <Override PartName="/ppt/slides/slide43.xml" ContentType="application/vnd.openxmlformats-officedocument.presentationml.slide+xml"/>
  <Override PartName="/ppt/slides/slide110.xml" ContentType="application/vnd.openxmlformats-officedocument.presentationml.slide+xml"/>
  <Override PartName="/ppt/slides/slide68.xml" ContentType="application/vnd.openxmlformats-officedocument.presentationml.slide+xml"/>
  <Override PartName="/ppt/slides/slide44.xml" ContentType="application/vnd.openxmlformats-officedocument.presentationml.slide+xml"/>
  <Override PartName="/ppt/slides/slide111.xml" ContentType="application/vnd.openxmlformats-officedocument.presentationml.slide+xml"/>
  <Override PartName="/ppt/slides/slide69.xml" ContentType="application/vnd.openxmlformats-officedocument.presentationml.slide+xml"/>
  <Override PartName="/ppt/slides/slide50.xml" ContentType="application/vnd.openxmlformats-officedocument.presentationml.slide+xml"/>
  <Override PartName="/ppt/slides/slide75.xml" ContentType="application/vnd.openxmlformats-officedocument.presentationml.slide+xml"/>
  <Override PartName="/ppt/slides/slide51.xml" ContentType="application/vnd.openxmlformats-officedocument.presentationml.slide+xml"/>
  <Override PartName="/ppt/slides/slide76.xml" ContentType="application/vnd.openxmlformats-officedocument.presentationml.slide+xml"/>
  <Override PartName="/ppt/slides/slide52.xml" ContentType="application/vnd.openxmlformats-officedocument.presentationml.slide+xml"/>
  <Override PartName="/ppt/slides/slide77.xml" ContentType="application/vnd.openxmlformats-officedocument.presentationml.slide+xml"/>
  <Override PartName="/ppt/slides/slide53.xml" ContentType="application/vnd.openxmlformats-officedocument.presentationml.slide+xml"/>
  <Override PartName="/ppt/slides/slide120.xml" ContentType="application/vnd.openxmlformats-officedocument.presentationml.slide+xml"/>
  <Override PartName="/ppt/slides/slide78.xml" ContentType="application/vnd.openxmlformats-officedocument.presentationml.slide+xml"/>
  <Override PartName="/ppt/slides/slide54.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100" Type="http://schemas.openxmlformats.org/officeDocument/2006/relationships/slide" Target="slides/slide96.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28" name="PlaceHolder 2"/>
          <p:cNvSpPr>
            <a:spLocks noGrp="1"/>
          </p:cNvSpPr>
          <p:nvPr>
            <p:ph type="body"/>
          </p:nvPr>
        </p:nvSpPr>
        <p:spPr>
          <a:xfrm>
            <a:off x="739800" y="27702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739800" y="44766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31"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32"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33" name="PlaceHolder 4"/>
          <p:cNvSpPr>
            <a:spLocks noGrp="1"/>
          </p:cNvSpPr>
          <p:nvPr>
            <p:ph type="body"/>
          </p:nvPr>
        </p:nvSpPr>
        <p:spPr>
          <a:xfrm>
            <a:off x="73980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5"/>
          <p:cNvSpPr>
            <a:spLocks noGrp="1"/>
          </p:cNvSpPr>
          <p:nvPr>
            <p:ph type="body"/>
          </p:nvPr>
        </p:nvSpPr>
        <p:spPr>
          <a:xfrm>
            <a:off x="466632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36" name="PlaceHolder 2"/>
          <p:cNvSpPr>
            <a:spLocks noGrp="1"/>
          </p:cNvSpPr>
          <p:nvPr>
            <p:ph type="body"/>
          </p:nvPr>
        </p:nvSpPr>
        <p:spPr>
          <a:xfrm>
            <a:off x="73980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3"/>
          <p:cNvSpPr>
            <a:spLocks noGrp="1"/>
          </p:cNvSpPr>
          <p:nvPr>
            <p:ph type="body"/>
          </p:nvPr>
        </p:nvSpPr>
        <p:spPr>
          <a:xfrm>
            <a:off x="333072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4"/>
          <p:cNvSpPr>
            <a:spLocks noGrp="1"/>
          </p:cNvSpPr>
          <p:nvPr>
            <p:ph type="body"/>
          </p:nvPr>
        </p:nvSpPr>
        <p:spPr>
          <a:xfrm>
            <a:off x="592128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39" name="PlaceHolder 5"/>
          <p:cNvSpPr>
            <a:spLocks noGrp="1"/>
          </p:cNvSpPr>
          <p:nvPr>
            <p:ph type="body"/>
          </p:nvPr>
        </p:nvSpPr>
        <p:spPr>
          <a:xfrm>
            <a:off x="73980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40" name="PlaceHolder 6"/>
          <p:cNvSpPr>
            <a:spLocks noGrp="1"/>
          </p:cNvSpPr>
          <p:nvPr>
            <p:ph type="body"/>
          </p:nvPr>
        </p:nvSpPr>
        <p:spPr>
          <a:xfrm>
            <a:off x="333072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41" name="PlaceHolder 7"/>
          <p:cNvSpPr>
            <a:spLocks noGrp="1"/>
          </p:cNvSpPr>
          <p:nvPr>
            <p:ph type="body"/>
          </p:nvPr>
        </p:nvSpPr>
        <p:spPr>
          <a:xfrm>
            <a:off x="592128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7"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48" name="PlaceHolder 2"/>
          <p:cNvSpPr>
            <a:spLocks noGrp="1"/>
          </p:cNvSpPr>
          <p:nvPr>
            <p:ph type="subTitle"/>
          </p:nvPr>
        </p:nvSpPr>
        <p:spPr>
          <a:xfrm>
            <a:off x="739800" y="2770200"/>
            <a:ext cx="7662600" cy="3267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50" name="PlaceHolder 2"/>
          <p:cNvSpPr>
            <a:spLocks noGrp="1"/>
          </p:cNvSpPr>
          <p:nvPr>
            <p:ph type="body"/>
          </p:nvPr>
        </p:nvSpPr>
        <p:spPr>
          <a:xfrm>
            <a:off x="739800" y="2770200"/>
            <a:ext cx="7662600" cy="3267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52" name="PlaceHolder 2"/>
          <p:cNvSpPr>
            <a:spLocks noGrp="1"/>
          </p:cNvSpPr>
          <p:nvPr>
            <p:ph type="body"/>
          </p:nvPr>
        </p:nvSpPr>
        <p:spPr>
          <a:xfrm>
            <a:off x="73980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53" name="PlaceHolder 3"/>
          <p:cNvSpPr>
            <a:spLocks noGrp="1"/>
          </p:cNvSpPr>
          <p:nvPr>
            <p:ph type="body"/>
          </p:nvPr>
        </p:nvSpPr>
        <p:spPr>
          <a:xfrm>
            <a:off x="466632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5" name="PlaceHolder 1"/>
          <p:cNvSpPr>
            <a:spLocks noGrp="1"/>
          </p:cNvSpPr>
          <p:nvPr>
            <p:ph type="subTitle"/>
          </p:nvPr>
        </p:nvSpPr>
        <p:spPr>
          <a:xfrm>
            <a:off x="457200" y="34524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6"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57"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58" name="PlaceHolder 3"/>
          <p:cNvSpPr>
            <a:spLocks noGrp="1"/>
          </p:cNvSpPr>
          <p:nvPr>
            <p:ph type="body"/>
          </p:nvPr>
        </p:nvSpPr>
        <p:spPr>
          <a:xfrm>
            <a:off x="466632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59" name="PlaceHolder 4"/>
          <p:cNvSpPr>
            <a:spLocks noGrp="1"/>
          </p:cNvSpPr>
          <p:nvPr>
            <p:ph type="body"/>
          </p:nvPr>
        </p:nvSpPr>
        <p:spPr>
          <a:xfrm>
            <a:off x="73980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7" name="PlaceHolder 2"/>
          <p:cNvSpPr>
            <a:spLocks noGrp="1"/>
          </p:cNvSpPr>
          <p:nvPr>
            <p:ph type="subTitle"/>
          </p:nvPr>
        </p:nvSpPr>
        <p:spPr>
          <a:xfrm>
            <a:off x="739800" y="2770200"/>
            <a:ext cx="7662600" cy="3267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61" name="PlaceHolder 2"/>
          <p:cNvSpPr>
            <a:spLocks noGrp="1"/>
          </p:cNvSpPr>
          <p:nvPr>
            <p:ph type="body"/>
          </p:nvPr>
        </p:nvSpPr>
        <p:spPr>
          <a:xfrm>
            <a:off x="73980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62"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63" name="PlaceHolder 4"/>
          <p:cNvSpPr>
            <a:spLocks noGrp="1"/>
          </p:cNvSpPr>
          <p:nvPr>
            <p:ph type="body"/>
          </p:nvPr>
        </p:nvSpPr>
        <p:spPr>
          <a:xfrm>
            <a:off x="466632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65"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66"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67" name="PlaceHolder 4"/>
          <p:cNvSpPr>
            <a:spLocks noGrp="1"/>
          </p:cNvSpPr>
          <p:nvPr>
            <p:ph type="body"/>
          </p:nvPr>
        </p:nvSpPr>
        <p:spPr>
          <a:xfrm>
            <a:off x="739800" y="44766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69" name="PlaceHolder 2"/>
          <p:cNvSpPr>
            <a:spLocks noGrp="1"/>
          </p:cNvSpPr>
          <p:nvPr>
            <p:ph type="body"/>
          </p:nvPr>
        </p:nvSpPr>
        <p:spPr>
          <a:xfrm>
            <a:off x="739800" y="27702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70" name="PlaceHolder 3"/>
          <p:cNvSpPr>
            <a:spLocks noGrp="1"/>
          </p:cNvSpPr>
          <p:nvPr>
            <p:ph type="body"/>
          </p:nvPr>
        </p:nvSpPr>
        <p:spPr>
          <a:xfrm>
            <a:off x="739800" y="44766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72"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4"/>
          <p:cNvSpPr>
            <a:spLocks noGrp="1"/>
          </p:cNvSpPr>
          <p:nvPr>
            <p:ph type="body"/>
          </p:nvPr>
        </p:nvSpPr>
        <p:spPr>
          <a:xfrm>
            <a:off x="73980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5"/>
          <p:cNvSpPr>
            <a:spLocks noGrp="1"/>
          </p:cNvSpPr>
          <p:nvPr>
            <p:ph type="body"/>
          </p:nvPr>
        </p:nvSpPr>
        <p:spPr>
          <a:xfrm>
            <a:off x="466632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77" name="PlaceHolder 2"/>
          <p:cNvSpPr>
            <a:spLocks noGrp="1"/>
          </p:cNvSpPr>
          <p:nvPr>
            <p:ph type="body"/>
          </p:nvPr>
        </p:nvSpPr>
        <p:spPr>
          <a:xfrm>
            <a:off x="73980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78" name="PlaceHolder 3"/>
          <p:cNvSpPr>
            <a:spLocks noGrp="1"/>
          </p:cNvSpPr>
          <p:nvPr>
            <p:ph type="body"/>
          </p:nvPr>
        </p:nvSpPr>
        <p:spPr>
          <a:xfrm>
            <a:off x="333072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79" name="PlaceHolder 4"/>
          <p:cNvSpPr>
            <a:spLocks noGrp="1"/>
          </p:cNvSpPr>
          <p:nvPr>
            <p:ph type="body"/>
          </p:nvPr>
        </p:nvSpPr>
        <p:spPr>
          <a:xfrm>
            <a:off x="592128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80" name="PlaceHolder 5"/>
          <p:cNvSpPr>
            <a:spLocks noGrp="1"/>
          </p:cNvSpPr>
          <p:nvPr>
            <p:ph type="body"/>
          </p:nvPr>
        </p:nvSpPr>
        <p:spPr>
          <a:xfrm>
            <a:off x="73980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81" name="PlaceHolder 6"/>
          <p:cNvSpPr>
            <a:spLocks noGrp="1"/>
          </p:cNvSpPr>
          <p:nvPr>
            <p:ph type="body"/>
          </p:nvPr>
        </p:nvSpPr>
        <p:spPr>
          <a:xfrm>
            <a:off x="333072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82" name="PlaceHolder 7"/>
          <p:cNvSpPr>
            <a:spLocks noGrp="1"/>
          </p:cNvSpPr>
          <p:nvPr>
            <p:ph type="body"/>
          </p:nvPr>
        </p:nvSpPr>
        <p:spPr>
          <a:xfrm>
            <a:off x="592128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8"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89" name="PlaceHolder 2"/>
          <p:cNvSpPr>
            <a:spLocks noGrp="1"/>
          </p:cNvSpPr>
          <p:nvPr>
            <p:ph type="subTitle"/>
          </p:nvPr>
        </p:nvSpPr>
        <p:spPr>
          <a:xfrm>
            <a:off x="739800" y="2770200"/>
            <a:ext cx="7662600" cy="326700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0"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91" name="PlaceHolder 2"/>
          <p:cNvSpPr>
            <a:spLocks noGrp="1"/>
          </p:cNvSpPr>
          <p:nvPr>
            <p:ph type="body"/>
          </p:nvPr>
        </p:nvSpPr>
        <p:spPr>
          <a:xfrm>
            <a:off x="739800" y="2770200"/>
            <a:ext cx="7662600" cy="3267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93" name="PlaceHolder 2"/>
          <p:cNvSpPr>
            <a:spLocks noGrp="1"/>
          </p:cNvSpPr>
          <p:nvPr>
            <p:ph type="body"/>
          </p:nvPr>
        </p:nvSpPr>
        <p:spPr>
          <a:xfrm>
            <a:off x="73980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94" name="PlaceHolder 3"/>
          <p:cNvSpPr>
            <a:spLocks noGrp="1"/>
          </p:cNvSpPr>
          <p:nvPr>
            <p:ph type="body"/>
          </p:nvPr>
        </p:nvSpPr>
        <p:spPr>
          <a:xfrm>
            <a:off x="466632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5"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9" name="PlaceHolder 2"/>
          <p:cNvSpPr>
            <a:spLocks noGrp="1"/>
          </p:cNvSpPr>
          <p:nvPr>
            <p:ph type="body"/>
          </p:nvPr>
        </p:nvSpPr>
        <p:spPr>
          <a:xfrm>
            <a:off x="739800" y="2770200"/>
            <a:ext cx="7662600" cy="3267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6" name="PlaceHolder 1"/>
          <p:cNvSpPr>
            <a:spLocks noGrp="1"/>
          </p:cNvSpPr>
          <p:nvPr>
            <p:ph type="subTitle"/>
          </p:nvPr>
        </p:nvSpPr>
        <p:spPr>
          <a:xfrm>
            <a:off x="457200" y="34524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7"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98"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99" name="PlaceHolder 3"/>
          <p:cNvSpPr>
            <a:spLocks noGrp="1"/>
          </p:cNvSpPr>
          <p:nvPr>
            <p:ph type="body"/>
          </p:nvPr>
        </p:nvSpPr>
        <p:spPr>
          <a:xfrm>
            <a:off x="466632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100" name="PlaceHolder 4"/>
          <p:cNvSpPr>
            <a:spLocks noGrp="1"/>
          </p:cNvSpPr>
          <p:nvPr>
            <p:ph type="body"/>
          </p:nvPr>
        </p:nvSpPr>
        <p:spPr>
          <a:xfrm>
            <a:off x="73980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02" name="PlaceHolder 2"/>
          <p:cNvSpPr>
            <a:spLocks noGrp="1"/>
          </p:cNvSpPr>
          <p:nvPr>
            <p:ph type="body"/>
          </p:nvPr>
        </p:nvSpPr>
        <p:spPr>
          <a:xfrm>
            <a:off x="73980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103"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04" name="PlaceHolder 4"/>
          <p:cNvSpPr>
            <a:spLocks noGrp="1"/>
          </p:cNvSpPr>
          <p:nvPr>
            <p:ph type="body"/>
          </p:nvPr>
        </p:nvSpPr>
        <p:spPr>
          <a:xfrm>
            <a:off x="466632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06"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07"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08" name="PlaceHolder 4"/>
          <p:cNvSpPr>
            <a:spLocks noGrp="1"/>
          </p:cNvSpPr>
          <p:nvPr>
            <p:ph type="body"/>
          </p:nvPr>
        </p:nvSpPr>
        <p:spPr>
          <a:xfrm>
            <a:off x="739800" y="44766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10" name="PlaceHolder 2"/>
          <p:cNvSpPr>
            <a:spLocks noGrp="1"/>
          </p:cNvSpPr>
          <p:nvPr>
            <p:ph type="body"/>
          </p:nvPr>
        </p:nvSpPr>
        <p:spPr>
          <a:xfrm>
            <a:off x="739800" y="27702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11" name="PlaceHolder 3"/>
          <p:cNvSpPr>
            <a:spLocks noGrp="1"/>
          </p:cNvSpPr>
          <p:nvPr>
            <p:ph type="body"/>
          </p:nvPr>
        </p:nvSpPr>
        <p:spPr>
          <a:xfrm>
            <a:off x="739800" y="44766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13"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14"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15" name="PlaceHolder 4"/>
          <p:cNvSpPr>
            <a:spLocks noGrp="1"/>
          </p:cNvSpPr>
          <p:nvPr>
            <p:ph type="body"/>
          </p:nvPr>
        </p:nvSpPr>
        <p:spPr>
          <a:xfrm>
            <a:off x="73980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16" name="PlaceHolder 5"/>
          <p:cNvSpPr>
            <a:spLocks noGrp="1"/>
          </p:cNvSpPr>
          <p:nvPr>
            <p:ph type="body"/>
          </p:nvPr>
        </p:nvSpPr>
        <p:spPr>
          <a:xfrm>
            <a:off x="466632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18" name="PlaceHolder 2"/>
          <p:cNvSpPr>
            <a:spLocks noGrp="1"/>
          </p:cNvSpPr>
          <p:nvPr>
            <p:ph type="body"/>
          </p:nvPr>
        </p:nvSpPr>
        <p:spPr>
          <a:xfrm>
            <a:off x="73980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19" name="PlaceHolder 3"/>
          <p:cNvSpPr>
            <a:spLocks noGrp="1"/>
          </p:cNvSpPr>
          <p:nvPr>
            <p:ph type="body"/>
          </p:nvPr>
        </p:nvSpPr>
        <p:spPr>
          <a:xfrm>
            <a:off x="333072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20" name="PlaceHolder 4"/>
          <p:cNvSpPr>
            <a:spLocks noGrp="1"/>
          </p:cNvSpPr>
          <p:nvPr>
            <p:ph type="body"/>
          </p:nvPr>
        </p:nvSpPr>
        <p:spPr>
          <a:xfrm>
            <a:off x="5921280" y="27702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21" name="PlaceHolder 5"/>
          <p:cNvSpPr>
            <a:spLocks noGrp="1"/>
          </p:cNvSpPr>
          <p:nvPr>
            <p:ph type="body"/>
          </p:nvPr>
        </p:nvSpPr>
        <p:spPr>
          <a:xfrm>
            <a:off x="73980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22" name="PlaceHolder 6"/>
          <p:cNvSpPr>
            <a:spLocks noGrp="1"/>
          </p:cNvSpPr>
          <p:nvPr>
            <p:ph type="body"/>
          </p:nvPr>
        </p:nvSpPr>
        <p:spPr>
          <a:xfrm>
            <a:off x="333072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23" name="PlaceHolder 7"/>
          <p:cNvSpPr>
            <a:spLocks noGrp="1"/>
          </p:cNvSpPr>
          <p:nvPr>
            <p:ph type="body"/>
          </p:nvPr>
        </p:nvSpPr>
        <p:spPr>
          <a:xfrm>
            <a:off x="5921280" y="4476600"/>
            <a:ext cx="246708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1" name="PlaceHolder 2"/>
          <p:cNvSpPr>
            <a:spLocks noGrp="1"/>
          </p:cNvSpPr>
          <p:nvPr>
            <p:ph type="body"/>
          </p:nvPr>
        </p:nvSpPr>
        <p:spPr>
          <a:xfrm>
            <a:off x="73980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12" name="PlaceHolder 3"/>
          <p:cNvSpPr>
            <a:spLocks noGrp="1"/>
          </p:cNvSpPr>
          <p:nvPr>
            <p:ph type="body"/>
          </p:nvPr>
        </p:nvSpPr>
        <p:spPr>
          <a:xfrm>
            <a:off x="466632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457200" y="345240"/>
            <a:ext cx="8229240" cy="529776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16"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17" name="PlaceHolder 3"/>
          <p:cNvSpPr>
            <a:spLocks noGrp="1"/>
          </p:cNvSpPr>
          <p:nvPr>
            <p:ph type="body"/>
          </p:nvPr>
        </p:nvSpPr>
        <p:spPr>
          <a:xfrm>
            <a:off x="466632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4"/>
          <p:cNvSpPr>
            <a:spLocks noGrp="1"/>
          </p:cNvSpPr>
          <p:nvPr>
            <p:ph type="body"/>
          </p:nvPr>
        </p:nvSpPr>
        <p:spPr>
          <a:xfrm>
            <a:off x="73980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20" name="PlaceHolder 2"/>
          <p:cNvSpPr>
            <a:spLocks noGrp="1"/>
          </p:cNvSpPr>
          <p:nvPr>
            <p:ph type="body"/>
          </p:nvPr>
        </p:nvSpPr>
        <p:spPr>
          <a:xfrm>
            <a:off x="739800" y="2770200"/>
            <a:ext cx="3739320" cy="3267000"/>
          </a:xfrm>
          <a:prstGeom prst="rect">
            <a:avLst/>
          </a:prstGeom>
        </p:spPr>
        <p:txBody>
          <a:bodyPr lIns="0" rIns="0" tIns="0" bIns="0">
            <a:normAutofit/>
          </a:bodyPr>
          <a:p>
            <a:endParaRPr b="0" lang="en-IN" sz="1400" spc="-1" strike="noStrike">
              <a:solidFill>
                <a:srgbClr val="000000"/>
              </a:solidFill>
              <a:latin typeface="Arial"/>
            </a:endParaRPr>
          </a:p>
        </p:txBody>
      </p:sp>
      <p:sp>
        <p:nvSpPr>
          <p:cNvPr id="21"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4"/>
          <p:cNvSpPr>
            <a:spLocks noGrp="1"/>
          </p:cNvSpPr>
          <p:nvPr>
            <p:ph type="body"/>
          </p:nvPr>
        </p:nvSpPr>
        <p:spPr>
          <a:xfrm>
            <a:off x="4666320" y="44766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57200" y="345240"/>
            <a:ext cx="8229240" cy="1142640"/>
          </a:xfrm>
          <a:prstGeom prst="rect">
            <a:avLst/>
          </a:prstGeom>
        </p:spPr>
        <p:txBody>
          <a:bodyPr lIns="0" rIns="0" tIns="0" bIns="0" anchor="ctr"/>
          <a:p>
            <a:endParaRPr b="0" lang="en-IN" sz="1400" spc="-1" strike="noStrike">
              <a:solidFill>
                <a:srgbClr val="000000"/>
              </a:solidFill>
              <a:latin typeface="Arial"/>
            </a:endParaRPr>
          </a:p>
        </p:txBody>
      </p:sp>
      <p:sp>
        <p:nvSpPr>
          <p:cNvPr id="24" name="PlaceHolder 2"/>
          <p:cNvSpPr>
            <a:spLocks noGrp="1"/>
          </p:cNvSpPr>
          <p:nvPr>
            <p:ph type="body"/>
          </p:nvPr>
        </p:nvSpPr>
        <p:spPr>
          <a:xfrm>
            <a:off x="73980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25" name="PlaceHolder 3"/>
          <p:cNvSpPr>
            <a:spLocks noGrp="1"/>
          </p:cNvSpPr>
          <p:nvPr>
            <p:ph type="body"/>
          </p:nvPr>
        </p:nvSpPr>
        <p:spPr>
          <a:xfrm>
            <a:off x="4666320" y="2770200"/>
            <a:ext cx="3739320" cy="155808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4"/>
          <p:cNvSpPr>
            <a:spLocks noGrp="1"/>
          </p:cNvSpPr>
          <p:nvPr>
            <p:ph type="body"/>
          </p:nvPr>
        </p:nvSpPr>
        <p:spPr>
          <a:xfrm>
            <a:off x="739800" y="4476600"/>
            <a:ext cx="7662600" cy="15580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jpeg"/><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 Id="rId11" Type="http://schemas.openxmlformats.org/officeDocument/2006/relationships/slideLayout" Target="../slideLayouts/slideLayout21.xml"/><Relationship Id="rId12" Type="http://schemas.openxmlformats.org/officeDocument/2006/relationships/slideLayout" Target="../slideLayouts/slideLayout22.xml"/><Relationship Id="rId13" Type="http://schemas.openxmlformats.org/officeDocument/2006/relationships/slideLayout" Target="../slideLayouts/slideLayout23.xml"/><Relationship Id="rId14"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jpeg"/><Relationship Id="rId3" Type="http://schemas.openxmlformats.org/officeDocument/2006/relationships/slideLayout" Target="../slideLayouts/slideLayout25.xml"/><Relationship Id="rId4" Type="http://schemas.openxmlformats.org/officeDocument/2006/relationships/slideLayout" Target="../slideLayouts/slideLayout26.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 Id="rId9" Type="http://schemas.openxmlformats.org/officeDocument/2006/relationships/slideLayout" Target="../slideLayouts/slideLayout31.xml"/><Relationship Id="rId10" Type="http://schemas.openxmlformats.org/officeDocument/2006/relationships/slideLayout" Target="../slideLayouts/slideLayout32.xml"/><Relationship Id="rId11" Type="http://schemas.openxmlformats.org/officeDocument/2006/relationships/slideLayout" Target="../slideLayouts/slideLayout33.xml"/><Relationship Id="rId12" Type="http://schemas.openxmlformats.org/officeDocument/2006/relationships/slideLayout" Target="../slideLayouts/slideLayout34.xml"/><Relationship Id="rId13" Type="http://schemas.openxmlformats.org/officeDocument/2006/relationships/slideLayout" Target="../slideLayouts/slideLayout35.xml"/><Relationship Id="rId14" Type="http://schemas.openxmlformats.org/officeDocument/2006/relationships/slideLayout" Target="../slideLayouts/slideLayout36.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457200" y="1295280"/>
            <a:ext cx="8227800" cy="1926720"/>
          </a:xfrm>
          <a:prstGeom prst="rect">
            <a:avLst/>
          </a:prstGeom>
        </p:spPr>
        <p:txBody>
          <a:bodyPr tIns="0" bIns="0" anchor="b"/>
          <a:p>
            <a:r>
              <a:rPr b="0" lang="en-IN" sz="6000" spc="-1" strike="noStrike">
                <a:solidFill>
                  <a:srgbClr val="000000"/>
                </a:solidFill>
                <a:latin typeface="Arial"/>
              </a:rPr>
              <a:t>Click to edit the title text format</a:t>
            </a:r>
            <a:endParaRPr b="0" lang="en-IN" sz="6000" spc="-1" strike="noStrike">
              <a:solidFill>
                <a:srgbClr val="000000"/>
              </a:solidFill>
              <a:latin typeface="Arial"/>
            </a:endParaRPr>
          </a:p>
        </p:txBody>
      </p:sp>
      <p:sp>
        <p:nvSpPr>
          <p:cNvPr id="1" name="PlaceHolder 2"/>
          <p:cNvSpPr>
            <a:spLocks noGrp="1"/>
          </p:cNvSpPr>
          <p:nvPr>
            <p:ph type="dt"/>
          </p:nvPr>
        </p:nvSpPr>
        <p:spPr>
          <a:xfrm>
            <a:off x="457200" y="6356520"/>
            <a:ext cx="2133360" cy="364680"/>
          </a:xfrm>
          <a:prstGeom prst="rect">
            <a:avLst/>
          </a:prstGeom>
        </p:spPr>
        <p:txBody>
          <a:bodyPr anchor="ctr"/>
          <a:p>
            <a:endParaRPr b="0" lang="en-IN" sz="2400" spc="-1" strike="noStrike">
              <a:latin typeface="Times New Roman"/>
            </a:endParaRPr>
          </a:p>
        </p:txBody>
      </p:sp>
      <p:sp>
        <p:nvSpPr>
          <p:cNvPr id="2" name="PlaceHolder 3"/>
          <p:cNvSpPr>
            <a:spLocks noGrp="1"/>
          </p:cNvSpPr>
          <p:nvPr>
            <p:ph type="ftr"/>
          </p:nvPr>
        </p:nvSpPr>
        <p:spPr>
          <a:xfrm>
            <a:off x="5789520" y="6356520"/>
            <a:ext cx="2895120" cy="364680"/>
          </a:xfrm>
          <a:prstGeom prst="rect">
            <a:avLst/>
          </a:prstGeom>
        </p:spPr>
        <p:txBody>
          <a:bodyPr anchor="ctr"/>
          <a:p>
            <a:endParaRPr b="0" lang="en-IN" sz="2400" spc="-1" strike="noStrike">
              <a:latin typeface="Times New Roman"/>
            </a:endParaRPr>
          </a:p>
        </p:txBody>
      </p:sp>
      <p:sp>
        <p:nvSpPr>
          <p:cNvPr id="3" name="PlaceHolder 4"/>
          <p:cNvSpPr>
            <a:spLocks noGrp="1"/>
          </p:cNvSpPr>
          <p:nvPr>
            <p:ph type="sldNum"/>
          </p:nvPr>
        </p:nvSpPr>
        <p:spPr>
          <a:xfrm>
            <a:off x="4305240" y="6356520"/>
            <a:ext cx="533160" cy="364680"/>
          </a:xfrm>
          <a:prstGeom prst="rect">
            <a:avLst/>
          </a:prstGeom>
        </p:spPr>
        <p:txBody>
          <a:bodyPr anchor="ctr"/>
          <a:p>
            <a:pPr algn="ctr">
              <a:lnSpc>
                <a:spcPct val="100000"/>
              </a:lnSpc>
            </a:pPr>
            <a:fld id="{BED144A5-92A9-460C-B452-2B56E17EAD77}" type="slidenum">
              <a:rPr b="1" lang="en-IN" sz="1100" spc="-1" strike="noStrike">
                <a:solidFill>
                  <a:srgbClr val="7f7f7f"/>
                </a:solidFill>
                <a:latin typeface="Lustria"/>
                <a:ea typeface="Lustria"/>
              </a:rPr>
              <a:t>1</a:t>
            </a:fld>
            <a:endParaRPr b="0" lang="en-IN" sz="1100" spc="-1" strike="noStrike">
              <a:latin typeface="Times New Roman"/>
            </a:endParaRPr>
          </a:p>
        </p:txBody>
      </p:sp>
      <p:sp>
        <p:nvSpPr>
          <p:cNvPr id="4" name="CustomShape 5"/>
          <p:cNvSpPr/>
          <p:nvPr/>
        </p:nvSpPr>
        <p:spPr>
          <a:xfrm>
            <a:off x="8292960" y="5804640"/>
            <a:ext cx="366840" cy="676800"/>
          </a:xfrm>
          <a:prstGeom prst="rect">
            <a:avLst/>
          </a:prstGeom>
          <a:noFill/>
          <a:ln>
            <a:noFill/>
          </a:ln>
        </p:spPr>
        <p:style>
          <a:lnRef idx="0"/>
          <a:fillRef idx="0"/>
          <a:effectRef idx="0"/>
          <a:fontRef idx="minor"/>
        </p:style>
        <p:txBody>
          <a:bodyPr lIns="0" rIns="0" tIns="0" bIns="0"/>
          <a:p>
            <a:pPr>
              <a:lnSpc>
                <a:spcPct val="100000"/>
              </a:lnSpc>
            </a:pPr>
            <a:r>
              <a:rPr b="0" lang="en-IN" sz="4400" spc="-1" strike="noStrike">
                <a:solidFill>
                  <a:srgbClr val="80b606"/>
                </a:solidFill>
                <a:latin typeface="Noto Sans Symbols"/>
                <a:ea typeface="Noto Sans Symbols"/>
              </a:rPr>
              <a:t>💧</a:t>
            </a:r>
            <a:endParaRPr b="0" lang="en-IN" sz="4400" spc="-1" strike="noStrike">
              <a:latin typeface="Arial"/>
            </a:endParaRPr>
          </a:p>
        </p:txBody>
      </p:sp>
      <p:sp>
        <p:nvSpPr>
          <p:cNvPr id="5" name="PlaceHolder 6"/>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345240"/>
            <a:ext cx="8229240" cy="1142640"/>
          </a:xfrm>
          <a:prstGeom prst="rect">
            <a:avLst/>
          </a:prstGeom>
        </p:spPr>
        <p:txBody>
          <a:bodyPr anchor="ctr"/>
          <a:p>
            <a:r>
              <a:rPr b="0" lang="en-IN" sz="4600" spc="-1" strike="noStrike">
                <a:solidFill>
                  <a:srgbClr val="000000"/>
                </a:solidFill>
                <a:latin typeface="Arial"/>
              </a:rPr>
              <a:t>Click to edit the title text format</a:t>
            </a:r>
            <a:endParaRPr b="0" lang="en-IN" sz="4600" spc="-1" strike="noStrike">
              <a:solidFill>
                <a:srgbClr val="000000"/>
              </a:solidFill>
              <a:latin typeface="Arial"/>
            </a:endParaRPr>
          </a:p>
        </p:txBody>
      </p:sp>
      <p:sp>
        <p:nvSpPr>
          <p:cNvPr id="43" name="PlaceHolder 2"/>
          <p:cNvSpPr>
            <a:spLocks noGrp="1"/>
          </p:cNvSpPr>
          <p:nvPr>
            <p:ph type="body"/>
          </p:nvPr>
        </p:nvSpPr>
        <p:spPr>
          <a:xfrm>
            <a:off x="739800" y="2770200"/>
            <a:ext cx="7662600" cy="3267000"/>
          </a:xfrm>
          <a:prstGeom prst="rect">
            <a:avLst/>
          </a:prstGeom>
        </p:spPr>
        <p:txBody>
          <a:bodyPr/>
          <a:p>
            <a:pPr marL="432000" indent="-324000">
              <a:spcBef>
                <a:spcPts val="1417"/>
              </a:spcBef>
              <a:buClr>
                <a:srgbClr val="000000"/>
              </a:buClr>
              <a:buSzPct val="45000"/>
              <a:buFont typeface="Wingdings" charset="2"/>
              <a:buChar char=""/>
            </a:pPr>
            <a:r>
              <a:rPr b="0" lang="en-IN" sz="2200" spc="-1" strike="noStrike">
                <a:solidFill>
                  <a:srgbClr val="000000"/>
                </a:solidFill>
                <a:latin typeface="Arial"/>
              </a:rPr>
              <a:t>Click to edit the outline text format</a:t>
            </a:r>
            <a:endParaRPr b="0" lang="en-IN" sz="22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2200" spc="-1" strike="noStrike">
                <a:solidFill>
                  <a:srgbClr val="000000"/>
                </a:solidFill>
                <a:latin typeface="Arial"/>
              </a:rPr>
              <a:t>Second Outline Level</a:t>
            </a:r>
            <a:endParaRPr b="0" lang="en-IN" sz="22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2200" spc="-1" strike="noStrike">
                <a:solidFill>
                  <a:srgbClr val="000000"/>
                </a:solidFill>
                <a:latin typeface="Arial"/>
              </a:rPr>
              <a:t>Third Outline Level</a:t>
            </a:r>
            <a:endParaRPr b="0" lang="en-IN" sz="22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2200" spc="-1" strike="noStrike">
                <a:solidFill>
                  <a:srgbClr val="000000"/>
                </a:solidFill>
                <a:latin typeface="Arial"/>
              </a:rPr>
              <a:t>Fourth Outline Level</a:t>
            </a:r>
            <a:endParaRPr b="0" lang="en-IN" sz="22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200" spc="-1" strike="noStrike">
                <a:solidFill>
                  <a:srgbClr val="000000"/>
                </a:solidFill>
                <a:latin typeface="Arial"/>
              </a:rPr>
              <a:t>Fifth Outline Level</a:t>
            </a:r>
            <a:endParaRPr b="0" lang="en-IN" sz="22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200" spc="-1" strike="noStrike">
                <a:solidFill>
                  <a:srgbClr val="000000"/>
                </a:solidFill>
                <a:latin typeface="Arial"/>
              </a:rPr>
              <a:t>Sixth Outline Level</a:t>
            </a:r>
            <a:endParaRPr b="0" lang="en-IN" sz="22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200" spc="-1" strike="noStrike">
                <a:solidFill>
                  <a:srgbClr val="000000"/>
                </a:solidFill>
                <a:latin typeface="Arial"/>
              </a:rPr>
              <a:t>Seventh Outline Level</a:t>
            </a:r>
            <a:endParaRPr b="0" lang="en-IN" sz="2200" spc="-1" strike="noStrike">
              <a:solidFill>
                <a:srgbClr val="000000"/>
              </a:solidFill>
              <a:latin typeface="Arial"/>
            </a:endParaRPr>
          </a:p>
        </p:txBody>
      </p:sp>
      <p:sp>
        <p:nvSpPr>
          <p:cNvPr id="44" name="PlaceHolder 3"/>
          <p:cNvSpPr>
            <a:spLocks noGrp="1"/>
          </p:cNvSpPr>
          <p:nvPr>
            <p:ph type="dt"/>
          </p:nvPr>
        </p:nvSpPr>
        <p:spPr>
          <a:xfrm>
            <a:off x="457200" y="6356520"/>
            <a:ext cx="2133360" cy="364680"/>
          </a:xfrm>
          <a:prstGeom prst="rect">
            <a:avLst/>
          </a:prstGeom>
        </p:spPr>
        <p:txBody>
          <a:bodyPr anchor="ctr"/>
          <a:p>
            <a:endParaRPr b="0" lang="en-IN" sz="2400" spc="-1" strike="noStrike">
              <a:latin typeface="Times New Roman"/>
            </a:endParaRPr>
          </a:p>
        </p:txBody>
      </p:sp>
      <p:sp>
        <p:nvSpPr>
          <p:cNvPr id="45" name="PlaceHolder 4"/>
          <p:cNvSpPr>
            <a:spLocks noGrp="1"/>
          </p:cNvSpPr>
          <p:nvPr>
            <p:ph type="ftr"/>
          </p:nvPr>
        </p:nvSpPr>
        <p:spPr>
          <a:xfrm>
            <a:off x="5789520" y="6356520"/>
            <a:ext cx="2895120" cy="364680"/>
          </a:xfrm>
          <a:prstGeom prst="rect">
            <a:avLst/>
          </a:prstGeom>
        </p:spPr>
        <p:txBody>
          <a:bodyPr anchor="ctr"/>
          <a:p>
            <a:endParaRPr b="0" lang="en-IN" sz="2400" spc="-1" strike="noStrike">
              <a:latin typeface="Times New Roman"/>
            </a:endParaRPr>
          </a:p>
        </p:txBody>
      </p:sp>
      <p:sp>
        <p:nvSpPr>
          <p:cNvPr id="46" name="PlaceHolder 5"/>
          <p:cNvSpPr>
            <a:spLocks noGrp="1"/>
          </p:cNvSpPr>
          <p:nvPr>
            <p:ph type="sldNum"/>
          </p:nvPr>
        </p:nvSpPr>
        <p:spPr>
          <a:xfrm>
            <a:off x="4305240" y="6356520"/>
            <a:ext cx="533160" cy="364680"/>
          </a:xfrm>
          <a:prstGeom prst="rect">
            <a:avLst/>
          </a:prstGeom>
        </p:spPr>
        <p:txBody>
          <a:bodyPr anchor="ctr"/>
          <a:p>
            <a:pPr algn="ctr">
              <a:lnSpc>
                <a:spcPct val="100000"/>
              </a:lnSpc>
            </a:pPr>
            <a:fld id="{16EC4440-6440-4034-BA75-992115E333E4}" type="slidenum">
              <a:rPr b="1" lang="en-IN" sz="1100" spc="-1" strike="noStrike">
                <a:solidFill>
                  <a:srgbClr val="7f7f7f"/>
                </a:solidFill>
                <a:latin typeface="Lustria"/>
                <a:ea typeface="Lustria"/>
              </a:rPr>
              <a:t>1</a:t>
            </a:fld>
            <a:endParaRPr b="0" lang="en-IN" sz="11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sp>
        <p:nvSpPr>
          <p:cNvPr id="83" name="PlaceHolder 1"/>
          <p:cNvSpPr>
            <a:spLocks noGrp="1"/>
          </p:cNvSpPr>
          <p:nvPr>
            <p:ph type="dt"/>
          </p:nvPr>
        </p:nvSpPr>
        <p:spPr>
          <a:xfrm>
            <a:off x="457200" y="6356520"/>
            <a:ext cx="2133360" cy="364680"/>
          </a:xfrm>
          <a:prstGeom prst="rect">
            <a:avLst/>
          </a:prstGeom>
        </p:spPr>
        <p:txBody>
          <a:bodyPr anchor="ctr"/>
          <a:p>
            <a:endParaRPr b="0" lang="en-IN" sz="2400" spc="-1" strike="noStrike">
              <a:latin typeface="Times New Roman"/>
            </a:endParaRPr>
          </a:p>
        </p:txBody>
      </p:sp>
      <p:sp>
        <p:nvSpPr>
          <p:cNvPr id="84" name="PlaceHolder 2"/>
          <p:cNvSpPr>
            <a:spLocks noGrp="1"/>
          </p:cNvSpPr>
          <p:nvPr>
            <p:ph type="ftr"/>
          </p:nvPr>
        </p:nvSpPr>
        <p:spPr>
          <a:xfrm>
            <a:off x="5789520" y="6356520"/>
            <a:ext cx="2895120" cy="364680"/>
          </a:xfrm>
          <a:prstGeom prst="rect">
            <a:avLst/>
          </a:prstGeom>
        </p:spPr>
        <p:txBody>
          <a:bodyPr anchor="ctr"/>
          <a:p>
            <a:endParaRPr b="0" lang="en-IN" sz="2400" spc="-1" strike="noStrike">
              <a:latin typeface="Times New Roman"/>
            </a:endParaRPr>
          </a:p>
        </p:txBody>
      </p:sp>
      <p:sp>
        <p:nvSpPr>
          <p:cNvPr id="85" name="PlaceHolder 3"/>
          <p:cNvSpPr>
            <a:spLocks noGrp="1"/>
          </p:cNvSpPr>
          <p:nvPr>
            <p:ph type="sldNum"/>
          </p:nvPr>
        </p:nvSpPr>
        <p:spPr>
          <a:xfrm>
            <a:off x="4305240" y="6356520"/>
            <a:ext cx="533160" cy="364680"/>
          </a:xfrm>
          <a:prstGeom prst="rect">
            <a:avLst/>
          </a:prstGeom>
        </p:spPr>
        <p:txBody>
          <a:bodyPr anchor="ctr"/>
          <a:p>
            <a:pPr algn="ctr">
              <a:lnSpc>
                <a:spcPct val="100000"/>
              </a:lnSpc>
            </a:pPr>
            <a:fld id="{BBA80704-6027-476F-9053-418F8BD0CBD6}" type="slidenum">
              <a:rPr b="1" lang="en-IN" sz="1100" spc="-1" strike="noStrike">
                <a:solidFill>
                  <a:srgbClr val="7f7f7f"/>
                </a:solidFill>
                <a:latin typeface="Lustria"/>
                <a:ea typeface="Lustria"/>
              </a:rPr>
              <a:t>1</a:t>
            </a:fld>
            <a:endParaRPr b="0" lang="en-IN" sz="1100" spc="-1" strike="noStrike">
              <a:latin typeface="Times New Roman"/>
            </a:endParaRPr>
          </a:p>
        </p:txBody>
      </p:sp>
      <p:sp>
        <p:nvSpPr>
          <p:cNvPr id="86" name="PlaceHolder 4"/>
          <p:cNvSpPr>
            <a:spLocks noGrp="1"/>
          </p:cNvSpPr>
          <p:nvPr>
            <p:ph type="title"/>
          </p:nvPr>
        </p:nvSpPr>
        <p:spPr>
          <a:xfrm>
            <a:off x="457200" y="273600"/>
            <a:ext cx="8229240" cy="1144800"/>
          </a:xfrm>
          <a:prstGeom prst="rect">
            <a:avLst/>
          </a:prstGeom>
        </p:spPr>
        <p:txBody>
          <a:bodyPr lIns="0" rIns="0" tIns="0" bIns="0" anchor="ct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87" name="PlaceHolder 5"/>
          <p:cNvSpPr>
            <a:spLocks noGrp="1"/>
          </p:cNvSpPr>
          <p:nvPr>
            <p:ph type="body"/>
          </p:nvPr>
        </p:nvSpPr>
        <p:spPr>
          <a:xfrm>
            <a:off x="457200" y="1604520"/>
            <a:ext cx="82292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hyperlink" Target="https://nodejs.org/api/fs.html" TargetMode="External"/><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hyperlink" Target="https://docs.mongodb.com/manual/tutorial/install-mongodb-on-windows/" TargetMode="External"/><Relationship Id="rId2"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26.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image" Target="../media/image62.png"/><Relationship Id="rId2" Type="http://schemas.openxmlformats.org/officeDocument/2006/relationships/slideLayout" Target="../slideLayouts/slideLayout13.xml"/>
</Relationships>
</file>

<file path=ppt/slides/_rels/slide129.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0.xml.rels><?xml version="1.0" encoding="UTF-8"?>
<Relationships xmlns="http://schemas.openxmlformats.org/package/2006/relationships"><Relationship Id="rId1" Type="http://schemas.openxmlformats.org/officeDocument/2006/relationships/hyperlink" Target="http://devdocs.io/socketio" TargetMode="External"/><Relationship Id="rId2" Type="http://schemas.openxmlformats.org/officeDocument/2006/relationships/slideLayout" Target="../slideLayouts/slideLayout13.xml"/>
</Relationships>
</file>

<file path=ppt/slides/_rels/slide131.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132.xml.rels><?xml version="1.0" encoding="UTF-8"?>
<Relationships xmlns="http://schemas.openxmlformats.org/package/2006/relationships"><Relationship Id="rId1" Type="http://schemas.openxmlformats.org/officeDocument/2006/relationships/hyperlink" Target="https://redis.io" TargetMode="External"/><Relationship Id="rId2" Type="http://schemas.openxmlformats.org/officeDocument/2006/relationships/slideLayout" Target="../slideLayouts/slideLayout13.xml"/>
</Relationships>
</file>

<file path=ppt/slides/_rels/slide133.xml.rels><?xml version="1.0" encoding="UTF-8"?>
<Relationships xmlns="http://schemas.openxmlformats.org/package/2006/relationships"><Relationship Id="rId1" Type="http://schemas.openxmlformats.org/officeDocument/2006/relationships/hyperlink" Target="https://www.linkedin.com/in/swapnil-navalakha-9537384a/" TargetMode="External"/><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hyperlink" Target="https://jsfiddle.net/linkswapnil/1y77e50x/4/" TargetMode="External"/><Relationship Id="rId2"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hyperlink" Target="https://codepen.io/linkswapnil/pen/YzKxYab" TargetMode="External"/><Relationship Id="rId2"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7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hyperlink" Target="https://www.npmjs.com/signup" TargetMode="External"/><Relationship Id="rId2" Type="http://schemas.openxmlformats.org/officeDocument/2006/relationships/hyperlink" Target="https://www.npmjs.com/~swapnilnpm" TargetMode="External"/><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slideLayout" Target="../slideLayouts/slideLayout2.xml"/>
</Relationships>
</file>

<file path=ppt/slides/_rels/slide87.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25.xml"/>
</Relationships>
</file>

<file path=ppt/slides/_rels/slide88.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image" Target="../media/image54.png"/><Relationship Id="rId3" Type="http://schemas.openxmlformats.org/officeDocument/2006/relationships/slideLayout" Target="../slideLayouts/slideLayout25.xml"/>
</Relationships>
</file>

<file path=ppt/slides/_rels/slide8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hyperlink" Target="https://sinonjs.org/releases/v7.4.1/stubs/" TargetMode="External"/><Relationship Id="rId2"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NodeJS</a:t>
            </a:r>
            <a:endParaRPr b="0" lang="en-IN" sz="6000" spc="-1" strike="noStrike">
              <a:solidFill>
                <a:srgbClr val="000000"/>
              </a:solidFill>
              <a:latin typeface="Arial"/>
            </a:endParaRPr>
          </a:p>
        </p:txBody>
      </p:sp>
      <p:sp>
        <p:nvSpPr>
          <p:cNvPr id="125" name="TextShape 2"/>
          <p:cNvSpPr txBox="1"/>
          <p:nvPr/>
        </p:nvSpPr>
        <p:spPr>
          <a:xfrm>
            <a:off x="457200" y="3308040"/>
            <a:ext cx="8227800" cy="1066320"/>
          </a:xfrm>
          <a:prstGeom prst="rect">
            <a:avLst/>
          </a:prstGeom>
          <a:noFill/>
          <a:ln>
            <a:noFill/>
          </a:ln>
        </p:spPr>
        <p:txBody>
          <a:bodyPr tIns="0" bIns="0">
            <a:normAutofit/>
          </a:bodyPr>
          <a:p>
            <a:pPr algn="ctr">
              <a:lnSpc>
                <a:spcPct val="100000"/>
              </a:lnSpc>
            </a:pPr>
            <a:r>
              <a:rPr b="0" lang="en-IN" sz="1800" spc="-1" strike="noStrike">
                <a:solidFill>
                  <a:srgbClr val="ffffff"/>
                </a:solidFill>
                <a:latin typeface="Lustria"/>
                <a:ea typeface="Lustria"/>
              </a:rPr>
              <a:t>JavaScript Server</a:t>
            </a:r>
            <a:endParaRPr b="0" lang="en-IN" sz="18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How JavaScript Executes ?</a:t>
            </a:r>
            <a:endParaRPr b="0" lang="en-IN" sz="4600" spc="-1" strike="noStrike">
              <a:solidFill>
                <a:srgbClr val="000000"/>
              </a:solidFill>
              <a:latin typeface="Arial"/>
            </a:endParaRPr>
          </a:p>
        </p:txBody>
      </p:sp>
      <p:sp>
        <p:nvSpPr>
          <p:cNvPr id="147" name="TextShape 2"/>
          <p:cNvSpPr txBox="1"/>
          <p:nvPr/>
        </p:nvSpPr>
        <p:spPr>
          <a:xfrm>
            <a:off x="739800" y="2770200"/>
            <a:ext cx="7662600" cy="3266640"/>
          </a:xfrm>
          <a:prstGeom prst="rect">
            <a:avLst/>
          </a:prstGeom>
          <a:noFill/>
          <a:ln>
            <a:noFill/>
          </a:ln>
        </p:spPr>
        <p:txBody>
          <a:bodyPr>
            <a:normAutofit/>
          </a:bodyPr>
          <a:p>
            <a:endParaRPr b="0" lang="en-IN" sz="1400" spc="-1" strike="noStrike">
              <a:solidFill>
                <a:srgbClr val="000000"/>
              </a:solidFill>
              <a:latin typeface="Arial"/>
            </a:endParaRPr>
          </a:p>
        </p:txBody>
      </p:sp>
      <p:pic>
        <p:nvPicPr>
          <p:cNvPr id="148" name="Google Shape;214;p12" descr=""/>
          <p:cNvPicPr/>
          <p:nvPr/>
        </p:nvPicPr>
        <p:blipFill>
          <a:blip r:embed="rId1"/>
          <a:srcRect l="-28466" t="0" r="-28466" b="0"/>
          <a:stretch/>
        </p:blipFill>
        <p:spPr>
          <a:xfrm>
            <a:off x="-347400" y="2125440"/>
            <a:ext cx="9892440" cy="410364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HTTP Transaction</a:t>
            </a:r>
            <a:endParaRPr b="0" lang="en-IN" sz="4600" spc="-1" strike="noStrike">
              <a:solidFill>
                <a:srgbClr val="000000"/>
              </a:solidFill>
              <a:latin typeface="Arial"/>
            </a:endParaRPr>
          </a:p>
        </p:txBody>
      </p:sp>
      <p:pic>
        <p:nvPicPr>
          <p:cNvPr id="362" name="Google Shape;788;p59" descr=""/>
          <p:cNvPicPr/>
          <p:nvPr/>
        </p:nvPicPr>
        <p:blipFill>
          <a:blip r:embed="rId1"/>
          <a:srcRect l="-32294" t="0" r="-32294" b="0"/>
          <a:stretch/>
        </p:blipFill>
        <p:spPr>
          <a:xfrm>
            <a:off x="280800" y="2272680"/>
            <a:ext cx="8405640" cy="3898080"/>
          </a:xfrm>
          <a:prstGeom prst="rect">
            <a:avLst/>
          </a:prstGeom>
          <a:ln>
            <a:noFill/>
          </a:ln>
        </p:spPr>
      </p:pic>
    </p:spTree>
  </p:cSld>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Methods</a:t>
            </a:r>
            <a:endParaRPr b="0" lang="en-IN" sz="4600" spc="-1" strike="noStrike">
              <a:solidFill>
                <a:srgbClr val="000000"/>
              </a:solidFill>
              <a:latin typeface="Arial"/>
            </a:endParaRPr>
          </a:p>
        </p:txBody>
      </p:sp>
      <p:sp>
        <p:nvSpPr>
          <p:cNvPr id="364" name="TextShape 2"/>
          <p:cNvSpPr txBox="1"/>
          <p:nvPr/>
        </p:nvSpPr>
        <p:spPr>
          <a:xfrm>
            <a:off x="601560" y="2486520"/>
            <a:ext cx="8234640" cy="3796200"/>
          </a:xfrm>
          <a:prstGeom prst="rect">
            <a:avLst/>
          </a:prstGeom>
          <a:noFill/>
          <a:ln>
            <a:noFill/>
          </a:ln>
        </p:spPr>
        <p:txBody>
          <a:bodyPr>
            <a:normAutofit/>
          </a:bodyPr>
          <a:p>
            <a:pPr marL="343080" indent="-342720">
              <a:lnSpc>
                <a:spcPct val="90000"/>
              </a:lnSpc>
              <a:buClr>
                <a:srgbClr val="80b606"/>
              </a:buClr>
              <a:buFont typeface="Noto Sans Symbols"/>
              <a:buChar char=""/>
            </a:pPr>
            <a:r>
              <a:rPr b="0" lang="en-IN" sz="2040" spc="-1" strike="noStrike">
                <a:solidFill>
                  <a:srgbClr val="595959"/>
                </a:solidFill>
                <a:latin typeface="Lustria"/>
                <a:ea typeface="Lustria"/>
              </a:rPr>
              <a:t>Method</a:t>
            </a:r>
            <a:endParaRPr b="0" lang="en-IN" sz="204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1850" spc="-1" strike="noStrike">
                <a:solidFill>
                  <a:srgbClr val="595959"/>
                </a:solidFill>
                <a:latin typeface="Lustria"/>
                <a:ea typeface="Lustria"/>
              </a:rPr>
              <a:t>Get</a:t>
            </a:r>
            <a:endParaRPr b="0" lang="en-IN" sz="1850" spc="-1" strike="noStrike">
              <a:solidFill>
                <a:srgbClr val="000000"/>
              </a:solidFill>
              <a:latin typeface="Arial"/>
            </a:endParaRPr>
          </a:p>
          <a:p>
            <a:pPr marL="685800">
              <a:lnSpc>
                <a:spcPct val="90000"/>
              </a:lnSpc>
              <a:spcBef>
                <a:spcPts val="601"/>
              </a:spcBef>
            </a:pPr>
            <a:r>
              <a:rPr b="0" lang="en-IN" sz="1670" spc="-1" strike="noStrike">
                <a:solidFill>
                  <a:srgbClr val="595959"/>
                </a:solidFill>
                <a:latin typeface="Lustria"/>
                <a:ea typeface="Lustria"/>
              </a:rPr>
              <a:t>	</a:t>
            </a:r>
            <a:r>
              <a:rPr b="0" lang="en-IN" sz="1670" spc="-1" strike="noStrike">
                <a:solidFill>
                  <a:srgbClr val="595959"/>
                </a:solidFill>
                <a:latin typeface="Lustria"/>
                <a:ea typeface="Lustria"/>
              </a:rPr>
              <a:t>Returns object</a:t>
            </a:r>
            <a:endParaRPr b="0" lang="en-IN" sz="167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1850" spc="-1" strike="noStrike">
                <a:solidFill>
                  <a:srgbClr val="595959"/>
                </a:solidFill>
                <a:latin typeface="Lustria"/>
                <a:ea typeface="Lustria"/>
              </a:rPr>
              <a:t>Head</a:t>
            </a:r>
            <a:endParaRPr b="0" lang="en-IN" sz="1850" spc="-1" strike="noStrike">
              <a:solidFill>
                <a:srgbClr val="000000"/>
              </a:solidFill>
              <a:latin typeface="Arial"/>
            </a:endParaRPr>
          </a:p>
          <a:p>
            <a:pPr marL="685800">
              <a:lnSpc>
                <a:spcPct val="90000"/>
              </a:lnSpc>
              <a:spcBef>
                <a:spcPts val="601"/>
              </a:spcBef>
            </a:pPr>
            <a:r>
              <a:rPr b="0" lang="en-IN" sz="1670" spc="-1" strike="noStrike">
                <a:solidFill>
                  <a:srgbClr val="595959"/>
                </a:solidFill>
                <a:latin typeface="Lustria"/>
                <a:ea typeface="Lustria"/>
              </a:rPr>
              <a:t>	</a:t>
            </a:r>
            <a:r>
              <a:rPr b="0" lang="en-IN" sz="1670" spc="-1" strike="noStrike">
                <a:solidFill>
                  <a:srgbClr val="595959"/>
                </a:solidFill>
                <a:latin typeface="Lustria"/>
                <a:ea typeface="Lustria"/>
              </a:rPr>
              <a:t>Returns information about object</a:t>
            </a:r>
            <a:endParaRPr b="0" lang="en-IN" sz="167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1850" spc="-1" strike="noStrike">
                <a:solidFill>
                  <a:srgbClr val="595959"/>
                </a:solidFill>
                <a:latin typeface="Lustria"/>
                <a:ea typeface="Lustria"/>
              </a:rPr>
              <a:t>Post</a:t>
            </a:r>
            <a:endParaRPr b="0" lang="en-IN" sz="1850" spc="-1" strike="noStrike">
              <a:solidFill>
                <a:srgbClr val="000000"/>
              </a:solidFill>
              <a:latin typeface="Arial"/>
            </a:endParaRPr>
          </a:p>
          <a:p>
            <a:pPr marL="685800">
              <a:lnSpc>
                <a:spcPct val="90000"/>
              </a:lnSpc>
              <a:spcBef>
                <a:spcPts val="601"/>
              </a:spcBef>
            </a:pPr>
            <a:r>
              <a:rPr b="0" lang="en-IN" sz="1670" spc="-1" strike="noStrike">
                <a:solidFill>
                  <a:srgbClr val="595959"/>
                </a:solidFill>
                <a:latin typeface="Lustria"/>
                <a:ea typeface="Lustria"/>
              </a:rPr>
              <a:t>	</a:t>
            </a:r>
            <a:r>
              <a:rPr b="0" lang="en-IN" sz="1670" spc="-1" strike="noStrike">
                <a:solidFill>
                  <a:srgbClr val="595959"/>
                </a:solidFill>
                <a:latin typeface="Lustria"/>
                <a:ea typeface="Lustria"/>
              </a:rPr>
              <a:t>Sends information to be stored on server or as input to script</a:t>
            </a:r>
            <a:endParaRPr b="0" lang="en-IN" sz="167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1850" spc="-1" strike="noStrike">
                <a:solidFill>
                  <a:srgbClr val="595959"/>
                </a:solidFill>
                <a:latin typeface="Lustria"/>
                <a:ea typeface="Lustria"/>
              </a:rPr>
              <a:t>Put</a:t>
            </a:r>
            <a:endParaRPr b="0" lang="en-IN" sz="1850" spc="-1" strike="noStrike">
              <a:solidFill>
                <a:srgbClr val="000000"/>
              </a:solidFill>
              <a:latin typeface="Arial"/>
            </a:endParaRPr>
          </a:p>
          <a:p>
            <a:pPr marL="685800">
              <a:lnSpc>
                <a:spcPct val="90000"/>
              </a:lnSpc>
              <a:spcBef>
                <a:spcPts val="601"/>
              </a:spcBef>
            </a:pPr>
            <a:r>
              <a:rPr b="0" lang="en-IN" sz="1670" spc="-1" strike="noStrike">
                <a:solidFill>
                  <a:srgbClr val="595959"/>
                </a:solidFill>
                <a:latin typeface="Lustria"/>
                <a:ea typeface="Lustria"/>
              </a:rPr>
              <a:t>	</a:t>
            </a:r>
            <a:r>
              <a:rPr b="0" lang="en-IN" sz="1670" spc="-1" strike="noStrike">
                <a:solidFill>
                  <a:srgbClr val="595959"/>
                </a:solidFill>
                <a:latin typeface="Lustria"/>
                <a:ea typeface="Lustria"/>
              </a:rPr>
              <a:t>Sends new copy of existing object to server</a:t>
            </a:r>
            <a:endParaRPr b="0" lang="en-IN" sz="167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1850" spc="-1" strike="noStrike">
                <a:solidFill>
                  <a:srgbClr val="595959"/>
                </a:solidFill>
                <a:latin typeface="Lustria"/>
                <a:ea typeface="Lustria"/>
              </a:rPr>
              <a:t>Delete</a:t>
            </a:r>
            <a:endParaRPr b="0" lang="en-IN" sz="1850" spc="-1" strike="noStrike">
              <a:solidFill>
                <a:srgbClr val="000000"/>
              </a:solidFill>
              <a:latin typeface="Arial"/>
            </a:endParaRPr>
          </a:p>
          <a:p>
            <a:pPr marL="685800">
              <a:lnSpc>
                <a:spcPct val="90000"/>
              </a:lnSpc>
              <a:spcBef>
                <a:spcPts val="601"/>
              </a:spcBef>
            </a:pPr>
            <a:r>
              <a:rPr b="0" lang="en-IN" sz="1670" spc="-1" strike="noStrike">
                <a:solidFill>
                  <a:srgbClr val="595959"/>
                </a:solidFill>
                <a:latin typeface="Lustria"/>
                <a:ea typeface="Lustria"/>
              </a:rPr>
              <a:t>	</a:t>
            </a:r>
            <a:r>
              <a:rPr b="0" lang="en-IN" sz="1670" spc="-1" strike="noStrike">
                <a:solidFill>
                  <a:srgbClr val="595959"/>
                </a:solidFill>
                <a:latin typeface="Lustria"/>
                <a:ea typeface="Lustria"/>
              </a:rPr>
              <a:t>Deletes object</a:t>
            </a:r>
            <a:endParaRPr b="0" lang="en-IN" sz="1670" spc="-1" strike="noStrike">
              <a:solidFill>
                <a:srgbClr val="000000"/>
              </a:solidFill>
              <a:latin typeface="Arial"/>
            </a:endParaRPr>
          </a:p>
          <a:p>
            <a:pPr marL="685800">
              <a:lnSpc>
                <a:spcPct val="90000"/>
              </a:lnSpc>
              <a:spcBef>
                <a:spcPts val="601"/>
              </a:spcBef>
            </a:pPr>
            <a:endParaRPr b="0" lang="en-IN" sz="1670" spc="-1" strike="noStrike">
              <a:solidFill>
                <a:srgbClr val="000000"/>
              </a:solidFill>
              <a:latin typeface="Arial"/>
            </a:endParaRPr>
          </a:p>
          <a:p>
            <a:pPr>
              <a:lnSpc>
                <a:spcPct val="90000"/>
              </a:lnSpc>
              <a:spcBef>
                <a:spcPts val="2001"/>
              </a:spcBef>
            </a:pPr>
            <a:endParaRPr b="0" lang="en-IN" sz="1670" spc="-1" strike="noStrike">
              <a:solidFill>
                <a:srgbClr val="000000"/>
              </a:solidFill>
              <a:latin typeface="Arial"/>
            </a:endParaRPr>
          </a:p>
        </p:txBody>
      </p:sp>
    </p:spTree>
  </p:cSld>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Response Codes</a:t>
            </a:r>
            <a:endParaRPr b="0" lang="en-IN" sz="4600" spc="-1" strike="noStrike">
              <a:solidFill>
                <a:srgbClr val="000000"/>
              </a:solidFill>
              <a:latin typeface="Arial"/>
            </a:endParaRPr>
          </a:p>
        </p:txBody>
      </p:sp>
      <p:sp>
        <p:nvSpPr>
          <p:cNvPr id="366" name="TextShape 2"/>
          <p:cNvSpPr txBox="1"/>
          <p:nvPr/>
        </p:nvSpPr>
        <p:spPr>
          <a:xfrm>
            <a:off x="561600" y="2606760"/>
            <a:ext cx="7840800" cy="343008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Status-codes 2xx - Success</a:t>
            </a:r>
            <a:endParaRPr b="0" lang="en-IN" sz="2200" spc="-1" strike="noStrike">
              <a:solidFill>
                <a:srgbClr val="000000"/>
              </a:solidFill>
              <a:latin typeface="Arial"/>
            </a:endParaRPr>
          </a:p>
          <a:p>
            <a:pPr marL="349200">
              <a:lnSpc>
                <a:spcPct val="100000"/>
              </a:lnSpc>
              <a:spcBef>
                <a:spcPts val="601"/>
              </a:spcBef>
            </a:pPr>
            <a:r>
              <a:rPr b="0" lang="en-IN" sz="2000" spc="-1" strike="noStrike">
                <a:solidFill>
                  <a:srgbClr val="595959"/>
                </a:solidFill>
                <a:latin typeface="Lustria"/>
                <a:ea typeface="Lustria"/>
              </a:rPr>
              <a:t>	</a:t>
            </a:r>
            <a:r>
              <a:rPr b="0" lang="en-IN" sz="2000" spc="-1" strike="noStrike">
                <a:solidFill>
                  <a:srgbClr val="595959"/>
                </a:solidFill>
                <a:latin typeface="Lustria"/>
                <a:ea typeface="Lustria"/>
              </a:rPr>
              <a:t>The action was successfully received, understood, and accepted</a:t>
            </a:r>
            <a:endParaRPr b="0" lang="en-IN" sz="2000" spc="-1" strike="noStrike">
              <a:solidFill>
                <a:srgbClr val="000000"/>
              </a:solidFill>
              <a:latin typeface="Arial"/>
            </a:endParaRPr>
          </a:p>
          <a:p>
            <a:pPr marL="10224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200    </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 OK</a:t>
            </a:r>
            <a:endParaRPr b="0" lang="en-IN" sz="1800" spc="-1" strike="noStrike">
              <a:solidFill>
                <a:srgbClr val="000000"/>
              </a:solidFill>
              <a:latin typeface="Arial"/>
            </a:endParaRPr>
          </a:p>
          <a:p>
            <a:pPr marL="10224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201</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POST command successful</a:t>
            </a:r>
            <a:endParaRPr b="0" lang="en-IN" sz="1800" spc="-1" strike="noStrike">
              <a:solidFill>
                <a:srgbClr val="000000"/>
              </a:solidFill>
              <a:latin typeface="Arial"/>
            </a:endParaRPr>
          </a:p>
          <a:p>
            <a:pPr marL="10224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202</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Request accepted</a:t>
            </a:r>
            <a:endParaRPr b="0" lang="en-IN" sz="1800" spc="-1" strike="noStrike">
              <a:solidFill>
                <a:srgbClr val="000000"/>
              </a:solidFill>
              <a:latin typeface="Arial"/>
            </a:endParaRPr>
          </a:p>
          <a:p>
            <a:pPr marL="10224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203</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GET or HEAD request fulfilled</a:t>
            </a:r>
            <a:endParaRPr b="0" lang="en-IN" sz="1800" spc="-1" strike="noStrike">
              <a:solidFill>
                <a:srgbClr val="000000"/>
              </a:solidFill>
              <a:latin typeface="Arial"/>
            </a:endParaRPr>
          </a:p>
          <a:p>
            <a:pPr marL="10224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204</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No content</a:t>
            </a:r>
            <a:endParaRPr b="0" lang="en-IN" sz="1800" spc="-1" strike="noStrike">
              <a:solidFill>
                <a:srgbClr val="000000"/>
              </a:solidFill>
              <a:latin typeface="Arial"/>
            </a:endParaRPr>
          </a:p>
          <a:p>
            <a:pPr marL="343080" indent="-216720">
              <a:lnSpc>
                <a:spcPct val="100000"/>
              </a:lnSpc>
              <a:spcBef>
                <a:spcPts val="2001"/>
              </a:spcBef>
            </a:pPr>
            <a:endParaRPr b="0" lang="en-IN" sz="1800" spc="-1" strike="noStrike">
              <a:solidFill>
                <a:srgbClr val="000000"/>
              </a:solidFill>
              <a:latin typeface="Arial"/>
            </a:endParaRPr>
          </a:p>
        </p:txBody>
      </p:sp>
    </p:spTree>
  </p:cSld>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Response Codes</a:t>
            </a:r>
            <a:endParaRPr b="0" lang="en-IN" sz="4600" spc="-1" strike="noStrike">
              <a:solidFill>
                <a:srgbClr val="000000"/>
              </a:solidFill>
              <a:latin typeface="Arial"/>
            </a:endParaRPr>
          </a:p>
        </p:txBody>
      </p:sp>
      <p:sp>
        <p:nvSpPr>
          <p:cNvPr id="368" name="TextShape 2"/>
          <p:cNvSpPr txBox="1"/>
          <p:nvPr/>
        </p:nvSpPr>
        <p:spPr>
          <a:xfrm>
            <a:off x="457200" y="2770200"/>
            <a:ext cx="8229240" cy="3378960"/>
          </a:xfrm>
          <a:prstGeom prst="rect">
            <a:avLst/>
          </a:prstGeom>
          <a:noFill/>
          <a:ln>
            <a:noFill/>
          </a:ln>
        </p:spPr>
        <p:txBody>
          <a:bodyPr>
            <a:normAutofit/>
          </a:bodyPr>
          <a:p>
            <a:pPr lvl="1" marL="685800" indent="-336240">
              <a:lnSpc>
                <a:spcPct val="100000"/>
              </a:lnSpc>
              <a:buClr>
                <a:srgbClr val="c0f942"/>
              </a:buClr>
              <a:buFont typeface="Noto Sans Symbols"/>
              <a:buChar char=""/>
            </a:pPr>
            <a:r>
              <a:rPr b="0" lang="en-IN" sz="2000" spc="-1" strike="noStrike">
                <a:solidFill>
                  <a:srgbClr val="595959"/>
                </a:solidFill>
                <a:latin typeface="Lustria"/>
                <a:ea typeface="Lustria"/>
              </a:rPr>
              <a:t>Status-codes 3xx - Redirection</a:t>
            </a:r>
            <a:endParaRPr b="0" lang="en-IN" sz="2000" spc="-1" strike="noStrike">
              <a:solidFill>
                <a:srgbClr val="000000"/>
              </a:solidFill>
              <a:latin typeface="Arial"/>
            </a:endParaRPr>
          </a:p>
          <a:p>
            <a:pPr lvl="3" marL="1371600" indent="-336240">
              <a:lnSpc>
                <a:spcPct val="100000"/>
              </a:lnSpc>
              <a:spcBef>
                <a:spcPts val="601"/>
              </a:spcBef>
              <a:buClr>
                <a:srgbClr val="c0f942"/>
              </a:buClr>
              <a:buFont typeface="Noto Sans Symbols"/>
              <a:buChar char=""/>
            </a:pPr>
            <a:r>
              <a:rPr b="0" lang="en-IN" sz="1800" spc="-1" strike="noStrike">
                <a:solidFill>
                  <a:srgbClr val="595959"/>
                </a:solidFill>
                <a:latin typeface="Lustria"/>
                <a:ea typeface="Lustria"/>
              </a:rPr>
              <a:t>Further action must be taken in order to complete request</a:t>
            </a:r>
            <a:endParaRPr b="0" lang="en-IN" sz="1800" spc="-1" strike="noStrike">
              <a:solidFill>
                <a:srgbClr val="000000"/>
              </a:solidFill>
              <a:latin typeface="Arial"/>
            </a:endParaRPr>
          </a:p>
          <a:p>
            <a:pPr marL="1371600">
              <a:lnSpc>
                <a:spcPct val="10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300     Resource found at multiple locations</a:t>
            </a:r>
            <a:endParaRPr b="0" lang="en-IN" sz="1800" spc="-1" strike="noStrike">
              <a:solidFill>
                <a:srgbClr val="000000"/>
              </a:solidFill>
              <a:latin typeface="Arial"/>
            </a:endParaRPr>
          </a:p>
          <a:p>
            <a:pPr marL="13716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301     Resource moved permanently</a:t>
            </a:r>
            <a:endParaRPr b="0" lang="en-IN" sz="1800" spc="-1" strike="noStrike">
              <a:solidFill>
                <a:srgbClr val="000000"/>
              </a:solidFill>
              <a:latin typeface="Arial"/>
            </a:endParaRPr>
          </a:p>
          <a:p>
            <a:pPr marL="13716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302     Resource moved temporarily</a:t>
            </a:r>
            <a:endParaRPr b="0" lang="en-IN" sz="1800" spc="-1" strike="noStrike">
              <a:solidFill>
                <a:srgbClr val="000000"/>
              </a:solidFill>
              <a:latin typeface="Arial"/>
            </a:endParaRPr>
          </a:p>
          <a:p>
            <a:pPr marL="1371600">
              <a:lnSpc>
                <a:spcPct val="90000"/>
              </a:lnSpc>
              <a:spcBef>
                <a:spcPts val="601"/>
              </a:spcBef>
            </a:pP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304     Resource has not modified (since date)</a:t>
            </a:r>
            <a:endParaRPr b="0" lang="en-IN" sz="1800" spc="-1" strike="noStrike">
              <a:solidFill>
                <a:srgbClr val="000000"/>
              </a:solidFill>
              <a:latin typeface="Arial"/>
            </a:endParaRPr>
          </a:p>
          <a:p>
            <a:pPr marL="343080" indent="-216720">
              <a:lnSpc>
                <a:spcPct val="100000"/>
              </a:lnSpc>
              <a:spcBef>
                <a:spcPts val="2001"/>
              </a:spcBef>
            </a:pPr>
            <a:endParaRPr b="0" lang="en-IN" sz="1800" spc="-1" strike="noStrike">
              <a:solidFill>
                <a:srgbClr val="000000"/>
              </a:solidFill>
              <a:latin typeface="Arial"/>
            </a:endParaRPr>
          </a:p>
        </p:txBody>
      </p:sp>
    </p:spTree>
  </p:cSld>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Response Codes</a:t>
            </a:r>
            <a:endParaRPr b="0" lang="en-IN" sz="4600" spc="-1" strike="noStrike">
              <a:solidFill>
                <a:srgbClr val="000000"/>
              </a:solidFill>
              <a:latin typeface="Arial"/>
            </a:endParaRPr>
          </a:p>
        </p:txBody>
      </p:sp>
      <p:sp>
        <p:nvSpPr>
          <p:cNvPr id="370" name="TextShape 2"/>
          <p:cNvSpPr txBox="1"/>
          <p:nvPr/>
        </p:nvSpPr>
        <p:spPr>
          <a:xfrm>
            <a:off x="457200" y="2770200"/>
            <a:ext cx="8229240" cy="3378960"/>
          </a:xfrm>
          <a:prstGeom prst="rect">
            <a:avLst/>
          </a:prstGeom>
          <a:noFill/>
          <a:ln>
            <a:noFill/>
          </a:ln>
        </p:spPr>
        <p:txBody>
          <a:bodyPr>
            <a:normAutofit/>
          </a:bodyPr>
          <a:p>
            <a:pPr lvl="2" marL="1035000" indent="-348840">
              <a:lnSpc>
                <a:spcPct val="100000"/>
              </a:lnSpc>
              <a:buClr>
                <a:srgbClr val="80b606"/>
              </a:buClr>
              <a:buFont typeface="Noto Sans Symbols"/>
              <a:buChar char=""/>
            </a:pPr>
            <a:r>
              <a:rPr b="0" lang="en-IN" sz="1800" spc="-1" strike="noStrike">
                <a:solidFill>
                  <a:srgbClr val="595959"/>
                </a:solidFill>
                <a:latin typeface="Lustria"/>
                <a:ea typeface="Lustria"/>
              </a:rPr>
              <a:t>Status-codes 4xx - Client error</a:t>
            </a:r>
            <a:endParaRPr b="0" lang="en-IN" sz="1800" spc="-1" strike="noStrike">
              <a:solidFill>
                <a:srgbClr val="000000"/>
              </a:solidFill>
              <a:latin typeface="Arial"/>
            </a:endParaRPr>
          </a:p>
          <a:p>
            <a:pPr lvl="3" marL="1371600" indent="-336240">
              <a:lnSpc>
                <a:spcPct val="100000"/>
              </a:lnSpc>
              <a:spcBef>
                <a:spcPts val="601"/>
              </a:spcBef>
              <a:buClr>
                <a:srgbClr val="c0f942"/>
              </a:buClr>
              <a:buFont typeface="Noto Sans Symbols"/>
              <a:buChar char=""/>
            </a:pPr>
            <a:r>
              <a:rPr b="0" lang="en-IN" sz="1800" spc="-1" strike="noStrike">
                <a:solidFill>
                  <a:srgbClr val="595959"/>
                </a:solidFill>
                <a:latin typeface="Lustria"/>
                <a:ea typeface="Lustria"/>
              </a:rPr>
              <a:t>The request contains bad syntax or cannot be fulfilled</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400</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Bad request from client</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401</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Unauthorized request</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402</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Payment required for request</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403</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Resource access forbidden</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404</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Resource not found</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405</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Method not allowed for resource</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406</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Resource type not acceptable</a:t>
            </a:r>
            <a:endParaRPr b="0" lang="en-IN" sz="1800" spc="-1" strike="noStrike">
              <a:solidFill>
                <a:srgbClr val="000000"/>
              </a:solidFill>
              <a:latin typeface="Arial"/>
            </a:endParaRPr>
          </a:p>
          <a:p>
            <a:pPr marL="343080" indent="-216720">
              <a:lnSpc>
                <a:spcPct val="100000"/>
              </a:lnSpc>
              <a:spcBef>
                <a:spcPts val="2001"/>
              </a:spcBef>
            </a:pPr>
            <a:endParaRPr b="0" lang="en-IN" sz="1800" spc="-1" strike="noStrike">
              <a:solidFill>
                <a:srgbClr val="000000"/>
              </a:solidFill>
              <a:latin typeface="Arial"/>
            </a:endParaRPr>
          </a:p>
        </p:txBody>
      </p:sp>
    </p:spTree>
  </p:cSld>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Response Codes</a:t>
            </a:r>
            <a:endParaRPr b="0" lang="en-IN" sz="4600" spc="-1" strike="noStrike">
              <a:solidFill>
                <a:srgbClr val="000000"/>
              </a:solidFill>
              <a:latin typeface="Arial"/>
            </a:endParaRPr>
          </a:p>
        </p:txBody>
      </p:sp>
      <p:sp>
        <p:nvSpPr>
          <p:cNvPr id="372" name="TextShape 2"/>
          <p:cNvSpPr txBox="1"/>
          <p:nvPr/>
        </p:nvSpPr>
        <p:spPr>
          <a:xfrm>
            <a:off x="457200" y="2770200"/>
            <a:ext cx="8229240" cy="3378960"/>
          </a:xfrm>
          <a:prstGeom prst="rect">
            <a:avLst/>
          </a:prstGeom>
          <a:noFill/>
          <a:ln>
            <a:noFill/>
          </a:ln>
        </p:spPr>
        <p:txBody>
          <a:bodyPr>
            <a:normAutofit/>
          </a:bodyPr>
          <a:p>
            <a:pPr lvl="2" marL="1035000" indent="-348840">
              <a:lnSpc>
                <a:spcPct val="100000"/>
              </a:lnSpc>
              <a:buClr>
                <a:srgbClr val="80b606"/>
              </a:buClr>
              <a:buFont typeface="Noto Sans Symbols"/>
              <a:buChar char=""/>
            </a:pPr>
            <a:r>
              <a:rPr b="0" lang="en-IN" sz="1800" spc="-1" strike="noStrike">
                <a:solidFill>
                  <a:srgbClr val="595959"/>
                </a:solidFill>
                <a:latin typeface="Lustria"/>
                <a:ea typeface="Lustria"/>
              </a:rPr>
              <a:t>Status-codes 5xx - Server error</a:t>
            </a:r>
            <a:endParaRPr b="0" lang="en-IN" sz="1800" spc="-1" strike="noStrike">
              <a:solidFill>
                <a:srgbClr val="000000"/>
              </a:solidFill>
              <a:latin typeface="Arial"/>
            </a:endParaRPr>
          </a:p>
          <a:p>
            <a:pPr lvl="3" marL="1371600" indent="-336240">
              <a:lnSpc>
                <a:spcPct val="100000"/>
              </a:lnSpc>
              <a:spcBef>
                <a:spcPts val="601"/>
              </a:spcBef>
              <a:buClr>
                <a:srgbClr val="c0f942"/>
              </a:buClr>
              <a:buFont typeface="Noto Sans Symbols"/>
              <a:buChar char=""/>
            </a:pPr>
            <a:r>
              <a:rPr b="0" lang="en-IN" sz="1800" spc="-1" strike="noStrike">
                <a:solidFill>
                  <a:srgbClr val="595959"/>
                </a:solidFill>
                <a:latin typeface="Lustria"/>
                <a:ea typeface="Lustria"/>
              </a:rPr>
              <a:t>The server failed to fulfill an apparently valid request</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500</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Internal server error</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501</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Method not implemented</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502</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Bad gateway or server overload</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503</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Service unavailable / gateway timeout</a:t>
            </a:r>
            <a:endParaRPr b="0" lang="en-IN" sz="1800" spc="-1" strike="noStrike">
              <a:solidFill>
                <a:srgbClr val="000000"/>
              </a:solidFill>
              <a:latin typeface="Arial"/>
            </a:endParaRPr>
          </a:p>
          <a:p>
            <a:pPr lvl="4" marL="1720800" indent="-348840">
              <a:lnSpc>
                <a:spcPct val="100000"/>
              </a:lnSpc>
              <a:spcBef>
                <a:spcPts val="601"/>
              </a:spcBef>
              <a:buClr>
                <a:srgbClr val="80b606"/>
              </a:buClr>
              <a:buFont typeface="Noto Sans Symbols"/>
              <a:buChar char=""/>
            </a:pPr>
            <a:r>
              <a:rPr b="0" lang="en-IN" sz="1800" spc="-1" strike="noStrike">
                <a:solidFill>
                  <a:srgbClr val="595959"/>
                </a:solidFill>
                <a:latin typeface="Lustria"/>
                <a:ea typeface="Lustria"/>
              </a:rPr>
              <a:t>504</a:t>
            </a:r>
            <a:r>
              <a:rPr b="0" lang="en-IN" sz="1800" spc="-1" strike="noStrike">
                <a:solidFill>
                  <a:srgbClr val="595959"/>
                </a:solidFill>
                <a:latin typeface="Lustria"/>
                <a:ea typeface="Lustria"/>
              </a:rPr>
              <a:t>	</a:t>
            </a:r>
            <a:r>
              <a:rPr b="0" lang="en-IN" sz="1800" spc="-1" strike="noStrike">
                <a:solidFill>
                  <a:srgbClr val="595959"/>
                </a:solidFill>
                <a:latin typeface="Lustria"/>
                <a:ea typeface="Lustria"/>
              </a:rPr>
              <a:t>Secondary gateway / server timeout</a:t>
            </a:r>
            <a:endParaRPr b="0" lang="en-IN" sz="1800" spc="-1" strike="noStrike">
              <a:solidFill>
                <a:srgbClr val="000000"/>
              </a:solidFill>
              <a:latin typeface="Arial"/>
            </a:endParaRPr>
          </a:p>
          <a:p>
            <a:pPr>
              <a:lnSpc>
                <a:spcPct val="100000"/>
              </a:lnSpc>
              <a:spcBef>
                <a:spcPts val="2001"/>
              </a:spcBef>
            </a:pPr>
            <a:endParaRPr b="0" lang="en-IN" sz="1800" spc="-1" strike="noStrike">
              <a:solidFill>
                <a:srgbClr val="000000"/>
              </a:solidFill>
              <a:latin typeface="Arial"/>
            </a:endParaRPr>
          </a:p>
        </p:txBody>
      </p:sp>
    </p:spTree>
  </p:cSld>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3"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Creating Simple HTTP Server </a:t>
            </a:r>
            <a:endParaRPr b="0" lang="en-IN" sz="6000" spc="-1" strike="noStrike">
              <a:solidFill>
                <a:srgbClr val="000000"/>
              </a:solidFill>
              <a:latin typeface="Arial"/>
            </a:endParaRPr>
          </a:p>
        </p:txBody>
      </p:sp>
      <p:sp>
        <p:nvSpPr>
          <p:cNvPr id="374" name="TextShape 2"/>
          <p:cNvSpPr txBox="1"/>
          <p:nvPr/>
        </p:nvSpPr>
        <p:spPr>
          <a:xfrm>
            <a:off x="457200" y="3308040"/>
            <a:ext cx="8227800" cy="1066320"/>
          </a:xfrm>
          <a:prstGeom prst="rect">
            <a:avLst/>
          </a:prstGeom>
          <a:noFill/>
          <a:ln>
            <a:noFill/>
          </a:ln>
        </p:spPr>
        <p:txBody>
          <a:bodyPr tIns="0" bIns="0">
            <a:normAutofit/>
          </a:bodyPr>
          <a:p>
            <a:pPr algn="ctr"/>
            <a:endParaRPr b="0" lang="en-IN" sz="3200" spc="-1" strike="noStrike">
              <a:latin typeface="Arial"/>
            </a:endParaRPr>
          </a:p>
        </p:txBody>
      </p:sp>
    </p:spTree>
  </p:cSld>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Express</a:t>
            </a:r>
            <a:endParaRPr b="0" lang="en-IN" sz="4600" spc="-1" strike="noStrike">
              <a:solidFill>
                <a:srgbClr val="000000"/>
              </a:solidFill>
              <a:latin typeface="Arial"/>
            </a:endParaRPr>
          </a:p>
        </p:txBody>
      </p:sp>
      <p:sp>
        <p:nvSpPr>
          <p:cNvPr id="376" name="TextShape 2"/>
          <p:cNvSpPr txBox="1"/>
          <p:nvPr/>
        </p:nvSpPr>
        <p:spPr>
          <a:xfrm>
            <a:off x="457200" y="2459880"/>
            <a:ext cx="7945200" cy="357696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Node has a built in http module that allows us to create a server. The problem is that configuration and the amount of code you have to write in order to have basic features is pretty overwhelming and at times and difficult.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Web application framework for Node.js.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Light-weight and minimalist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Provides boilerplate structure &amp; organization for your web-apps</a:t>
            </a:r>
            <a:endParaRPr b="0" lang="en-IN" sz="2200" spc="-1" strike="noStrike">
              <a:solidFill>
                <a:srgbClr val="000000"/>
              </a:solidFill>
              <a:latin typeface="Arial"/>
            </a:endParaRPr>
          </a:p>
        </p:txBody>
      </p:sp>
    </p:spTree>
  </p:cSld>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Express Features</a:t>
            </a:r>
            <a:endParaRPr b="0" lang="en-IN" sz="4600" spc="-1" strike="noStrike">
              <a:solidFill>
                <a:srgbClr val="000000"/>
              </a:solidFill>
              <a:latin typeface="Arial"/>
            </a:endParaRPr>
          </a:p>
        </p:txBody>
      </p:sp>
      <p:sp>
        <p:nvSpPr>
          <p:cNvPr id="378" name="TextShape 2"/>
          <p:cNvSpPr txBox="1"/>
          <p:nvPr/>
        </p:nvSpPr>
        <p:spPr>
          <a:xfrm>
            <a:off x="457200" y="2459880"/>
            <a:ext cx="7945200" cy="357696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MVC</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Routing</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Session Support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Cookie Parsing</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Middleware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View Engines (Pub , ejs, Vash, etc)</a:t>
            </a:r>
            <a:endParaRPr b="0" lang="en-IN" sz="2200" spc="-1" strike="noStrike">
              <a:solidFill>
                <a:srgbClr val="000000"/>
              </a:solidFill>
              <a:latin typeface="Arial"/>
            </a:endParaRPr>
          </a:p>
        </p:txBody>
      </p:sp>
    </p:spTree>
  </p:cSld>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File Stream</a:t>
            </a:r>
            <a:endParaRPr b="0" lang="en-IN" sz="4600" spc="-1" strike="noStrike">
              <a:solidFill>
                <a:srgbClr val="000000"/>
              </a:solidFill>
              <a:latin typeface="Arial"/>
            </a:endParaRPr>
          </a:p>
        </p:txBody>
      </p:sp>
      <p:sp>
        <p:nvSpPr>
          <p:cNvPr id="380" name="TextShape 2"/>
          <p:cNvSpPr txBox="1"/>
          <p:nvPr/>
        </p:nvSpPr>
        <p:spPr>
          <a:xfrm>
            <a:off x="561600" y="2633760"/>
            <a:ext cx="7840800" cy="34034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Node provides inbuilt fs (file stream) module to interact with file system</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 </a:t>
            </a:r>
            <a:r>
              <a:rPr b="0" lang="en-IN" sz="2200" spc="-1" strike="noStrike" u="sng">
                <a:solidFill>
                  <a:srgbClr val="00b0f0"/>
                </a:solidFill>
                <a:uFillTx/>
                <a:latin typeface="Lustria"/>
                <a:ea typeface="Lustria"/>
                <a:hlinkClick r:id="rId1"/>
              </a:rPr>
              <a:t>Fs Api Documentation</a:t>
            </a:r>
            <a:endParaRPr b="0" lang="en-IN" sz="2200" spc="-1" strike="noStrike">
              <a:solidFill>
                <a:srgbClr val="000000"/>
              </a:solidFill>
              <a:latin typeface="Arial"/>
            </a:endParaRPr>
          </a:p>
        </p:txBody>
      </p:sp>
    </p:spTree>
  </p:cSld>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Just In Time Compilation (JIT)</a:t>
            </a:r>
            <a:endParaRPr b="0" lang="en-IN" sz="4600" spc="-1" strike="noStrike">
              <a:solidFill>
                <a:srgbClr val="000000"/>
              </a:solidFill>
              <a:latin typeface="Arial"/>
            </a:endParaRPr>
          </a:p>
        </p:txBody>
      </p:sp>
      <p:sp>
        <p:nvSpPr>
          <p:cNvPr id="150" name="TextShape 2"/>
          <p:cNvSpPr txBox="1"/>
          <p:nvPr/>
        </p:nvSpPr>
        <p:spPr>
          <a:xfrm>
            <a:off x="739800" y="2770200"/>
            <a:ext cx="7662600" cy="3266640"/>
          </a:xfrm>
          <a:prstGeom prst="rect">
            <a:avLst/>
          </a:prstGeom>
          <a:noFill/>
          <a:ln>
            <a:noFill/>
          </a:ln>
        </p:spPr>
        <p:txBody>
          <a:bodyPr>
            <a:normAutofit/>
          </a:bodyPr>
          <a:p>
            <a:pPr marL="343080" indent="-342720" algn="ctr">
              <a:lnSpc>
                <a:spcPct val="100000"/>
              </a:lnSpc>
              <a:buClr>
                <a:srgbClr val="80b606"/>
              </a:buClr>
              <a:buFont typeface="Noto Sans Symbols"/>
              <a:buChar char=""/>
            </a:pPr>
            <a:r>
              <a:rPr b="0" lang="en-IN" sz="3200" spc="-1" strike="noStrike">
                <a:solidFill>
                  <a:srgbClr val="595959"/>
                </a:solidFill>
                <a:latin typeface="Lustria"/>
                <a:ea typeface="Lustria"/>
              </a:rPr>
              <a:t>Generate machine code during runtime, not </a:t>
            </a:r>
            <a:r>
              <a:rPr b="1" lang="en-IN" sz="3200" spc="-1" strike="noStrike">
                <a:solidFill>
                  <a:srgbClr val="595959"/>
                </a:solidFill>
                <a:latin typeface="Lustria"/>
                <a:ea typeface="Lustria"/>
              </a:rPr>
              <a:t>ahead of time </a:t>
            </a:r>
            <a:r>
              <a:rPr b="0" lang="en-IN" sz="3200" spc="-1" strike="noStrike">
                <a:solidFill>
                  <a:srgbClr val="595959"/>
                </a:solidFill>
                <a:latin typeface="Lustria"/>
                <a:ea typeface="Lustria"/>
              </a:rPr>
              <a:t>(AOT).</a:t>
            </a:r>
            <a:endParaRPr b="0" lang="en-IN" sz="3200" spc="-1" strike="noStrike">
              <a:solidFill>
                <a:srgbClr val="000000"/>
              </a:solidFill>
              <a:latin typeface="Arial"/>
            </a:endParaRPr>
          </a:p>
        </p:txBody>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Agenda for Day 3</a:t>
            </a:r>
            <a:endParaRPr b="0" lang="en-IN" sz="4600" spc="-1" strike="noStrike">
              <a:solidFill>
                <a:srgbClr val="000000"/>
              </a:solidFill>
              <a:latin typeface="Arial"/>
            </a:endParaRPr>
          </a:p>
        </p:txBody>
      </p:sp>
      <p:sp>
        <p:nvSpPr>
          <p:cNvPr id="382" name="TextShape 2"/>
          <p:cNvSpPr txBox="1"/>
          <p:nvPr/>
        </p:nvSpPr>
        <p:spPr>
          <a:xfrm>
            <a:off x="739800" y="2941200"/>
            <a:ext cx="7662600" cy="339516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Introduction to nosql and Mongodb</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Using Mongodb with Node.js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Creating CRUD REST services using Express and file system.</a:t>
            </a:r>
            <a:endParaRPr b="0" lang="en-IN" sz="2200" spc="-1" strike="noStrike">
              <a:solidFill>
                <a:srgbClr val="000000"/>
              </a:solidFill>
              <a:latin typeface="Arial"/>
            </a:endParaRPr>
          </a:p>
          <a:p>
            <a:pPr>
              <a:lnSpc>
                <a:spcPct val="100000"/>
              </a:lnSpc>
              <a:spcBef>
                <a:spcPts val="2001"/>
              </a:spcBef>
            </a:pPr>
            <a:endParaRPr b="0" lang="en-IN" sz="2200" spc="-1" strike="noStrike">
              <a:solidFill>
                <a:srgbClr val="000000"/>
              </a:solidFill>
              <a:latin typeface="Arial"/>
            </a:endParaRPr>
          </a:p>
        </p:txBody>
      </p:sp>
    </p:spTree>
  </p:cSld>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Agenda for Day 3..</a:t>
            </a:r>
            <a:endParaRPr b="0" lang="en-IN" sz="4600" spc="-1" strike="noStrike">
              <a:solidFill>
                <a:srgbClr val="000000"/>
              </a:solidFill>
              <a:latin typeface="Arial"/>
            </a:endParaRPr>
          </a:p>
        </p:txBody>
      </p:sp>
      <p:sp>
        <p:nvSpPr>
          <p:cNvPr id="384"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Introduction to Web Sockets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Creating Chat server Application using Node.js</a:t>
            </a:r>
            <a:endParaRPr b="0" lang="en-IN" sz="2200" spc="-1" strike="noStrike">
              <a:solidFill>
                <a:srgbClr val="000000"/>
              </a:solidFill>
              <a:latin typeface="Arial"/>
            </a:endParaRPr>
          </a:p>
          <a:p>
            <a:pPr marL="343080">
              <a:lnSpc>
                <a:spcPct val="100000"/>
              </a:lnSpc>
              <a:spcBef>
                <a:spcPts val="2001"/>
              </a:spcBef>
            </a:pPr>
            <a:endParaRPr b="0" lang="en-IN" sz="2200" spc="-1" strike="noStrike">
              <a:solidFill>
                <a:srgbClr val="000000"/>
              </a:solidFill>
              <a:latin typeface="Arial"/>
            </a:endParaRPr>
          </a:p>
        </p:txBody>
      </p:sp>
    </p:spTree>
  </p:cSld>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5"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NoSQL</a:t>
            </a:r>
            <a:endParaRPr b="0" lang="en-IN" sz="6000" spc="-1" strike="noStrike">
              <a:solidFill>
                <a:srgbClr val="000000"/>
              </a:solidFill>
              <a:latin typeface="Arial"/>
            </a:endParaRPr>
          </a:p>
        </p:txBody>
      </p:sp>
      <p:sp>
        <p:nvSpPr>
          <p:cNvPr id="386" name="TextShape 2"/>
          <p:cNvSpPr txBox="1"/>
          <p:nvPr/>
        </p:nvSpPr>
        <p:spPr>
          <a:xfrm>
            <a:off x="457200" y="3308040"/>
            <a:ext cx="8227800" cy="1066320"/>
          </a:xfrm>
          <a:prstGeom prst="rect">
            <a:avLst/>
          </a:prstGeom>
          <a:noFill/>
          <a:ln>
            <a:noFill/>
          </a:ln>
        </p:spPr>
        <p:txBody>
          <a:bodyPr tIns="0" bIns="0"/>
          <a:p>
            <a:pPr algn="ctr"/>
            <a:endParaRPr b="0" lang="en-IN" sz="3200" spc="-1" strike="noStrike">
              <a:latin typeface="Arial"/>
            </a:endParaRPr>
          </a:p>
        </p:txBody>
      </p:sp>
    </p:spTree>
  </p:cSld>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Why NoSql</a:t>
            </a:r>
            <a:endParaRPr b="0" lang="en-IN" sz="4600" spc="-1" strike="noStrike">
              <a:solidFill>
                <a:srgbClr val="000000"/>
              </a:solidFill>
              <a:latin typeface="Arial"/>
            </a:endParaRPr>
          </a:p>
        </p:txBody>
      </p:sp>
      <p:sp>
        <p:nvSpPr>
          <p:cNvPr id="388"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NoSql came around 2008 – 2009</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Problems with Sql databases :</a:t>
            </a:r>
            <a:endParaRPr b="0" lang="en-IN" sz="22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Scalability</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Flexibility</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Cost </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Not Suitable for startups</a:t>
            </a:r>
            <a:endParaRPr b="0" lang="en-IN" sz="2000" spc="-1" strike="noStrike">
              <a:solidFill>
                <a:srgbClr val="000000"/>
              </a:solidFill>
              <a:latin typeface="Arial"/>
            </a:endParaRPr>
          </a:p>
        </p:txBody>
      </p:sp>
    </p:spTree>
  </p:cSld>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Sql Characteristics</a:t>
            </a:r>
            <a:endParaRPr b="0" lang="en-IN" sz="4600" spc="-1" strike="noStrike">
              <a:solidFill>
                <a:srgbClr val="000000"/>
              </a:solidFill>
              <a:latin typeface="Arial"/>
            </a:endParaRPr>
          </a:p>
        </p:txBody>
      </p:sp>
      <p:sp>
        <p:nvSpPr>
          <p:cNvPr id="390" name="TextShape 2"/>
          <p:cNvSpPr txBox="1"/>
          <p:nvPr/>
        </p:nvSpPr>
        <p:spPr>
          <a:xfrm>
            <a:off x="739800" y="2540160"/>
            <a:ext cx="7662600" cy="3636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Data stored in columns and tables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Relationships represented by data</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Data Manipulation Language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Data Definition Language </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Transactions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Abstraction from physical layer</a:t>
            </a:r>
            <a:endParaRPr b="0" lang="en-IN" sz="2200" spc="-1" strike="noStrike">
              <a:solidFill>
                <a:srgbClr val="000000"/>
              </a:solidFill>
              <a:latin typeface="Arial"/>
            </a:endParaRPr>
          </a:p>
          <a:p>
            <a:pPr marL="343080" indent="-216720">
              <a:lnSpc>
                <a:spcPct val="100000"/>
              </a:lnSpc>
              <a:spcBef>
                <a:spcPts val="2001"/>
              </a:spcBef>
            </a:pPr>
            <a:endParaRPr b="0" lang="en-IN" sz="2200" spc="-1" strike="noStrike">
              <a:solidFill>
                <a:srgbClr val="000000"/>
              </a:solidFill>
              <a:latin typeface="Arial"/>
            </a:endParaRPr>
          </a:p>
        </p:txBody>
      </p:sp>
    </p:spTree>
  </p:cSld>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Transaction</a:t>
            </a:r>
            <a:endParaRPr b="0" lang="en-IN" sz="4600" spc="-1" strike="noStrike">
              <a:solidFill>
                <a:srgbClr val="000000"/>
              </a:solidFill>
              <a:latin typeface="Arial"/>
            </a:endParaRPr>
          </a:p>
        </p:txBody>
      </p:sp>
      <p:sp>
        <p:nvSpPr>
          <p:cNvPr id="392" name="TextShape 2"/>
          <p:cNvSpPr txBox="1"/>
          <p:nvPr/>
        </p:nvSpPr>
        <p:spPr>
          <a:xfrm>
            <a:off x="574920" y="2526480"/>
            <a:ext cx="7827480" cy="3510360"/>
          </a:xfrm>
          <a:prstGeom prst="rect">
            <a:avLst/>
          </a:prstGeom>
          <a:noFill/>
          <a:ln>
            <a:noFill/>
          </a:ln>
        </p:spPr>
        <p:txBody>
          <a:bodyPr/>
          <a:p>
            <a:pPr marL="343080" indent="-342720">
              <a:lnSpc>
                <a:spcPct val="90000"/>
              </a:lnSpc>
              <a:buClr>
                <a:srgbClr val="80b606"/>
              </a:buClr>
              <a:buFont typeface="Noto Sans Symbols"/>
              <a:buChar char=""/>
            </a:pPr>
            <a:r>
              <a:rPr b="1" lang="en-IN" sz="2220" spc="-1" strike="noStrike">
                <a:solidFill>
                  <a:srgbClr val="595959"/>
                </a:solidFill>
                <a:latin typeface="Garamond"/>
                <a:ea typeface="Garamond"/>
              </a:rPr>
              <a:t>A</a:t>
            </a:r>
            <a:r>
              <a:rPr b="0" lang="en-IN" sz="2220" spc="-1" strike="noStrike">
                <a:solidFill>
                  <a:srgbClr val="595959"/>
                </a:solidFill>
                <a:latin typeface="Garamond"/>
                <a:ea typeface="Garamond"/>
              </a:rPr>
              <a:t>tomic – All of the work in a transaction completes (commit) or none of it completes</a:t>
            </a:r>
            <a:endParaRPr b="0" lang="en-IN" sz="222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1" lang="en-IN" sz="2220" spc="-1" strike="noStrike">
                <a:solidFill>
                  <a:srgbClr val="595959"/>
                </a:solidFill>
                <a:latin typeface="Garamond"/>
                <a:ea typeface="Garamond"/>
              </a:rPr>
              <a:t>C</a:t>
            </a:r>
            <a:r>
              <a:rPr b="0" lang="en-IN" sz="2220" spc="-1" strike="noStrike">
                <a:solidFill>
                  <a:srgbClr val="595959"/>
                </a:solidFill>
                <a:latin typeface="Garamond"/>
                <a:ea typeface="Garamond"/>
              </a:rPr>
              <a:t>onsistent – A transaction transforms the database from one consistent state to another consistent state. Consistency is defined in terms of constraints.</a:t>
            </a:r>
            <a:endParaRPr b="0" lang="en-IN" sz="222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1" lang="en-IN" sz="2220" spc="-1" strike="noStrike">
                <a:solidFill>
                  <a:srgbClr val="595959"/>
                </a:solidFill>
                <a:latin typeface="Garamond"/>
                <a:ea typeface="Garamond"/>
              </a:rPr>
              <a:t>I</a:t>
            </a:r>
            <a:r>
              <a:rPr b="0" lang="en-IN" sz="2220" spc="-1" strike="noStrike">
                <a:solidFill>
                  <a:srgbClr val="595959"/>
                </a:solidFill>
                <a:latin typeface="Garamond"/>
                <a:ea typeface="Garamond"/>
              </a:rPr>
              <a:t>solated – The results of any changes made during a transaction are not visible until the transaction has committed.</a:t>
            </a:r>
            <a:endParaRPr b="0" lang="en-IN" sz="222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1" lang="en-IN" sz="2220" spc="-1" strike="noStrike">
                <a:solidFill>
                  <a:srgbClr val="595959"/>
                </a:solidFill>
                <a:latin typeface="Garamond"/>
                <a:ea typeface="Garamond"/>
              </a:rPr>
              <a:t>D</a:t>
            </a:r>
            <a:r>
              <a:rPr b="0" lang="en-IN" sz="2220" spc="-1" strike="noStrike">
                <a:solidFill>
                  <a:srgbClr val="595959"/>
                </a:solidFill>
                <a:latin typeface="Garamond"/>
                <a:ea typeface="Garamond"/>
              </a:rPr>
              <a:t>urable – The results of a committed transaction survive failures</a:t>
            </a:r>
            <a:endParaRPr b="0" lang="en-IN" sz="2220" spc="-1" strike="noStrike">
              <a:solidFill>
                <a:srgbClr val="000000"/>
              </a:solidFill>
              <a:latin typeface="Arial"/>
            </a:endParaRPr>
          </a:p>
          <a:p>
            <a:pPr marL="343080" indent="-226080">
              <a:lnSpc>
                <a:spcPct val="90000"/>
              </a:lnSpc>
              <a:spcBef>
                <a:spcPts val="2001"/>
              </a:spcBef>
            </a:pPr>
            <a:endParaRPr b="0" lang="en-IN" sz="2220" spc="-1" strike="noStrike">
              <a:solidFill>
                <a:srgbClr val="000000"/>
              </a:solidFill>
              <a:latin typeface="Arial"/>
            </a:endParaRPr>
          </a:p>
        </p:txBody>
      </p:sp>
    </p:spTree>
  </p:cSld>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Sql Database Examples</a:t>
            </a:r>
            <a:endParaRPr b="0" lang="en-IN" sz="4600" spc="-1" strike="noStrike">
              <a:solidFill>
                <a:srgbClr val="000000"/>
              </a:solidFill>
              <a:latin typeface="Arial"/>
            </a:endParaRPr>
          </a:p>
        </p:txBody>
      </p:sp>
      <p:sp>
        <p:nvSpPr>
          <p:cNvPr id="394" name="TextShape 2"/>
          <p:cNvSpPr txBox="1"/>
          <p:nvPr/>
        </p:nvSpPr>
        <p:spPr>
          <a:xfrm>
            <a:off x="739800" y="2770200"/>
            <a:ext cx="7662600" cy="3267000"/>
          </a:xfrm>
          <a:prstGeom prst="rect">
            <a:avLst/>
          </a:prstGeom>
          <a:noFill/>
          <a:ln>
            <a:noFill/>
          </a:ln>
        </p:spPr>
        <p:txBody>
          <a:bodyPr/>
          <a:p>
            <a:pPr marL="343080" indent="-342720">
              <a:lnSpc>
                <a:spcPct val="90000"/>
              </a:lnSpc>
              <a:buClr>
                <a:srgbClr val="80b606"/>
              </a:buClr>
              <a:buFont typeface="Noto Sans Symbols"/>
              <a:buChar char=""/>
            </a:pPr>
            <a:r>
              <a:rPr b="0" lang="en-IN" sz="2200" spc="-1" strike="noStrike">
                <a:solidFill>
                  <a:srgbClr val="595959"/>
                </a:solidFill>
                <a:latin typeface="Garamond"/>
                <a:ea typeface="Garamond"/>
              </a:rPr>
              <a:t>Commercial</a:t>
            </a:r>
            <a:endParaRPr b="0" lang="en-IN" sz="220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2000" spc="-1" strike="noStrike">
                <a:solidFill>
                  <a:srgbClr val="595959"/>
                </a:solidFill>
                <a:latin typeface="Garamond"/>
                <a:ea typeface="Garamond"/>
              </a:rPr>
              <a:t>IBM DB2</a:t>
            </a:r>
            <a:endParaRPr b="0" lang="en-IN" sz="200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2000" spc="-1" strike="noStrike">
                <a:solidFill>
                  <a:srgbClr val="595959"/>
                </a:solidFill>
                <a:latin typeface="Garamond"/>
                <a:ea typeface="Garamond"/>
              </a:rPr>
              <a:t>Oracle RDMS</a:t>
            </a:r>
            <a:endParaRPr b="0" lang="en-IN" sz="200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2000" spc="-1" strike="noStrike">
                <a:solidFill>
                  <a:srgbClr val="595959"/>
                </a:solidFill>
                <a:latin typeface="Garamond"/>
                <a:ea typeface="Garamond"/>
              </a:rPr>
              <a:t>Microsoft SQL Server</a:t>
            </a:r>
            <a:endParaRPr b="0" lang="en-IN" sz="200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2000" spc="-1" strike="noStrike">
                <a:solidFill>
                  <a:srgbClr val="595959"/>
                </a:solidFill>
                <a:latin typeface="Garamond"/>
                <a:ea typeface="Garamond"/>
              </a:rPr>
              <a:t>Sybase SQL Anywhere</a:t>
            </a:r>
            <a:endParaRPr b="0" lang="en-IN" sz="200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0" lang="en-IN" sz="2200" spc="-1" strike="noStrike">
                <a:solidFill>
                  <a:srgbClr val="595959"/>
                </a:solidFill>
                <a:latin typeface="Garamond"/>
                <a:ea typeface="Garamond"/>
              </a:rPr>
              <a:t>Open Source (with commercial options) </a:t>
            </a:r>
            <a:endParaRPr b="0" lang="en-IN" sz="220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2000" spc="-1" strike="noStrike">
                <a:solidFill>
                  <a:srgbClr val="595959"/>
                </a:solidFill>
                <a:latin typeface="Garamond"/>
                <a:ea typeface="Garamond"/>
              </a:rPr>
              <a:t>MySQL</a:t>
            </a:r>
            <a:endParaRPr b="0" lang="en-IN" sz="2000" spc="-1" strike="noStrike">
              <a:solidFill>
                <a:srgbClr val="000000"/>
              </a:solidFill>
              <a:latin typeface="Arial"/>
            </a:endParaRPr>
          </a:p>
          <a:p>
            <a:pPr lvl="1" marL="685800" indent="-336240">
              <a:lnSpc>
                <a:spcPct val="90000"/>
              </a:lnSpc>
              <a:spcBef>
                <a:spcPts val="601"/>
              </a:spcBef>
              <a:buClr>
                <a:srgbClr val="c0f942"/>
              </a:buClr>
              <a:buFont typeface="Noto Sans Symbols"/>
              <a:buChar char=""/>
            </a:pPr>
            <a:r>
              <a:rPr b="0" lang="en-IN" sz="2000" spc="-1" strike="noStrike">
                <a:solidFill>
                  <a:srgbClr val="595959"/>
                </a:solidFill>
                <a:latin typeface="Garamond"/>
                <a:ea typeface="Garamond"/>
              </a:rPr>
              <a:t>Ingres</a:t>
            </a:r>
            <a:endParaRPr b="0" lang="en-IN" sz="2000" spc="-1" strike="noStrike">
              <a:solidFill>
                <a:srgbClr val="000000"/>
              </a:solidFill>
              <a:latin typeface="Arial"/>
            </a:endParaRPr>
          </a:p>
          <a:p>
            <a:pPr>
              <a:lnSpc>
                <a:spcPct val="100000"/>
              </a:lnSpc>
              <a:spcBef>
                <a:spcPts val="2001"/>
              </a:spcBef>
            </a:pPr>
            <a:endParaRPr b="0" lang="en-IN" sz="2000" spc="-1" strike="noStrike">
              <a:solidFill>
                <a:srgbClr val="000000"/>
              </a:solidFill>
              <a:latin typeface="Arial"/>
            </a:endParaRPr>
          </a:p>
        </p:txBody>
      </p:sp>
    </p:spTree>
  </p:cSld>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NoSql Defination</a:t>
            </a:r>
            <a:endParaRPr b="0" lang="en-IN" sz="4600" spc="-1" strike="noStrike">
              <a:solidFill>
                <a:srgbClr val="000000"/>
              </a:solidFill>
              <a:latin typeface="Arial"/>
            </a:endParaRPr>
          </a:p>
        </p:txBody>
      </p:sp>
      <p:sp>
        <p:nvSpPr>
          <p:cNvPr id="396" name="TextShape 2"/>
          <p:cNvSpPr txBox="1"/>
          <p:nvPr/>
        </p:nvSpPr>
        <p:spPr>
          <a:xfrm>
            <a:off x="457200" y="2770200"/>
            <a:ext cx="7945200" cy="3267000"/>
          </a:xfrm>
          <a:prstGeom prst="rect">
            <a:avLst/>
          </a:prstGeom>
          <a:noFill/>
          <a:ln>
            <a:noFill/>
          </a:ln>
        </p:spPr>
        <p:txBody>
          <a:bodyPr/>
          <a:p>
            <a:pPr>
              <a:lnSpc>
                <a:spcPct val="100000"/>
              </a:lnSpc>
            </a:pPr>
            <a:r>
              <a:rPr b="0" lang="en-IN" sz="2200" spc="-1" strike="noStrike">
                <a:solidFill>
                  <a:srgbClr val="595959"/>
                </a:solidFill>
                <a:latin typeface="Garamond"/>
                <a:ea typeface="Garamond"/>
              </a:rPr>
              <a:t>From www.nosql-database.org:</a:t>
            </a:r>
            <a:endParaRPr b="0" lang="en-IN" sz="2200" spc="-1" strike="noStrike">
              <a:solidFill>
                <a:srgbClr val="000000"/>
              </a:solidFill>
              <a:latin typeface="Arial"/>
            </a:endParaRPr>
          </a:p>
          <a:p>
            <a:pPr marL="399960">
              <a:lnSpc>
                <a:spcPct val="100000"/>
              </a:lnSpc>
              <a:spcBef>
                <a:spcPts val="601"/>
              </a:spcBef>
            </a:pPr>
            <a:r>
              <a:rPr b="0" lang="en-IN" sz="2000" spc="-1" strike="noStrike">
                <a:solidFill>
                  <a:srgbClr val="595959"/>
                </a:solidFill>
                <a:latin typeface="Garamond"/>
                <a:ea typeface="Garamond"/>
              </a:rPr>
              <a:t>Next Generation Databases mostly addressing some of the points: being </a:t>
            </a:r>
            <a:r>
              <a:rPr b="1" lang="en-IN" sz="2000" spc="-1" strike="noStrike">
                <a:solidFill>
                  <a:srgbClr val="595959"/>
                </a:solidFill>
                <a:latin typeface="Garamond"/>
                <a:ea typeface="Garamond"/>
              </a:rPr>
              <a:t>non-relational, distributed, open-source</a:t>
            </a:r>
            <a:r>
              <a:rPr b="0" lang="en-IN" sz="2000" spc="-1" strike="noStrike">
                <a:solidFill>
                  <a:srgbClr val="595959"/>
                </a:solidFill>
                <a:latin typeface="Garamond"/>
                <a:ea typeface="Garamond"/>
              </a:rPr>
              <a:t> and </a:t>
            </a:r>
            <a:r>
              <a:rPr b="1" lang="en-IN" sz="2000" spc="-1" strike="noStrike">
                <a:solidFill>
                  <a:srgbClr val="595959"/>
                </a:solidFill>
                <a:latin typeface="Garamond"/>
                <a:ea typeface="Garamond"/>
              </a:rPr>
              <a:t>horizontal scalable</a:t>
            </a:r>
            <a:r>
              <a:rPr b="0" lang="en-IN" sz="2000" spc="-1" strike="noStrike">
                <a:solidFill>
                  <a:srgbClr val="595959"/>
                </a:solidFill>
                <a:latin typeface="Garamond"/>
                <a:ea typeface="Garamond"/>
              </a:rPr>
              <a:t>. The original intention has been </a:t>
            </a:r>
            <a:r>
              <a:rPr b="1" lang="en-IN" sz="2000" spc="-1" strike="noStrike">
                <a:solidFill>
                  <a:srgbClr val="595959"/>
                </a:solidFill>
                <a:latin typeface="Garamond"/>
                <a:ea typeface="Garamond"/>
              </a:rPr>
              <a:t>modern web-scale databases</a:t>
            </a:r>
            <a:r>
              <a:rPr b="0" lang="en-IN" sz="2000" spc="-1" strike="noStrike">
                <a:solidFill>
                  <a:srgbClr val="595959"/>
                </a:solidFill>
                <a:latin typeface="Garamond"/>
                <a:ea typeface="Garamond"/>
              </a:rPr>
              <a:t>. The movement began early 2009 and is growing rapidly. Often more characteristics apply as: </a:t>
            </a:r>
            <a:r>
              <a:rPr b="1" lang="en-IN" sz="2000" spc="-1" strike="noStrike">
                <a:solidFill>
                  <a:srgbClr val="595959"/>
                </a:solidFill>
                <a:latin typeface="Garamond"/>
                <a:ea typeface="Garamond"/>
              </a:rPr>
              <a:t>schema-free, easy replication support, simple API, eventually consistent</a:t>
            </a:r>
            <a:r>
              <a:rPr b="0" lang="en-IN" sz="2000" spc="-1" strike="noStrike">
                <a:solidFill>
                  <a:srgbClr val="595959"/>
                </a:solidFill>
                <a:latin typeface="Garamond"/>
                <a:ea typeface="Garamond"/>
              </a:rPr>
              <a:t> / </a:t>
            </a:r>
            <a:r>
              <a:rPr b="1" lang="en-IN" sz="2000" spc="-1" strike="noStrike">
                <a:solidFill>
                  <a:srgbClr val="595959"/>
                </a:solidFill>
                <a:latin typeface="Garamond"/>
                <a:ea typeface="Garamond"/>
              </a:rPr>
              <a:t>BASE</a:t>
            </a:r>
            <a:r>
              <a:rPr b="0" lang="en-IN" sz="2000" spc="-1" strike="noStrike">
                <a:solidFill>
                  <a:srgbClr val="595959"/>
                </a:solidFill>
                <a:latin typeface="Garamond"/>
                <a:ea typeface="Garamond"/>
              </a:rPr>
              <a:t> (not ACID), a </a:t>
            </a:r>
            <a:r>
              <a:rPr b="1" lang="en-IN" sz="2000" spc="-1" strike="noStrike">
                <a:solidFill>
                  <a:srgbClr val="595959"/>
                </a:solidFill>
                <a:latin typeface="Garamond"/>
                <a:ea typeface="Garamond"/>
              </a:rPr>
              <a:t>huge data amount</a:t>
            </a:r>
            <a:r>
              <a:rPr b="0" lang="en-IN" sz="2000" spc="-1" strike="noStrike">
                <a:solidFill>
                  <a:srgbClr val="595959"/>
                </a:solidFill>
                <a:latin typeface="Garamond"/>
                <a:ea typeface="Garamond"/>
              </a:rPr>
              <a:t>, and more. </a:t>
            </a:r>
            <a:endParaRPr b="0" lang="en-IN" sz="2000" spc="-1" strike="noStrike">
              <a:solidFill>
                <a:srgbClr val="000000"/>
              </a:solidFill>
              <a:latin typeface="Arial"/>
            </a:endParaRPr>
          </a:p>
          <a:p>
            <a:pPr>
              <a:lnSpc>
                <a:spcPct val="100000"/>
              </a:lnSpc>
              <a:spcBef>
                <a:spcPts val="2001"/>
              </a:spcBef>
            </a:pPr>
            <a:endParaRPr b="0" lang="en-IN" sz="2000" spc="-1" strike="noStrike">
              <a:solidFill>
                <a:srgbClr val="000000"/>
              </a:solidFill>
              <a:latin typeface="Arial"/>
            </a:endParaRPr>
          </a:p>
        </p:txBody>
      </p:sp>
    </p:spTree>
  </p:cSld>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000" spc="-1" strike="noStrike">
                <a:solidFill>
                  <a:srgbClr val="ffffff"/>
                </a:solidFill>
                <a:latin typeface="Lustria"/>
                <a:ea typeface="Lustria"/>
              </a:rPr>
              <a:t>NoSql Distinguishing Characteristics</a:t>
            </a:r>
            <a:endParaRPr b="0" lang="en-IN" sz="4000" spc="-1" strike="noStrike">
              <a:solidFill>
                <a:srgbClr val="000000"/>
              </a:solidFill>
              <a:latin typeface="Arial"/>
            </a:endParaRPr>
          </a:p>
        </p:txBody>
      </p:sp>
      <p:sp>
        <p:nvSpPr>
          <p:cNvPr id="398" name="TextShape 2"/>
          <p:cNvSpPr txBox="1"/>
          <p:nvPr/>
        </p:nvSpPr>
        <p:spPr>
          <a:xfrm>
            <a:off x="406440" y="2459880"/>
            <a:ext cx="8365680" cy="3836520"/>
          </a:xfrm>
          <a:prstGeom prst="rect">
            <a:avLst/>
          </a:prstGeom>
          <a:noFill/>
          <a:ln>
            <a:noFill/>
          </a:ln>
        </p:spPr>
        <p:txBody>
          <a:bodyPr/>
          <a:p>
            <a:pPr marL="343080" indent="-342720">
              <a:lnSpc>
                <a:spcPct val="60000"/>
              </a:lnSpc>
              <a:buClr>
                <a:srgbClr val="80b606"/>
              </a:buClr>
              <a:buFont typeface="Noto Sans Symbols"/>
              <a:buChar char=""/>
            </a:pPr>
            <a:r>
              <a:rPr b="0" lang="en-IN" sz="1690" spc="-1" strike="noStrike">
                <a:solidFill>
                  <a:srgbClr val="595959"/>
                </a:solidFill>
                <a:latin typeface="Arial"/>
                <a:ea typeface="Arial"/>
              </a:rPr>
              <a:t>Large data volumes</a:t>
            </a:r>
            <a:endParaRPr b="0" lang="en-IN" sz="1690" spc="-1" strike="noStrike">
              <a:solidFill>
                <a:srgbClr val="000000"/>
              </a:solidFill>
              <a:latin typeface="Arial"/>
            </a:endParaRPr>
          </a:p>
          <a:p>
            <a:pPr lvl="1" marL="685800" indent="-336240">
              <a:lnSpc>
                <a:spcPct val="60000"/>
              </a:lnSpc>
              <a:spcBef>
                <a:spcPts val="601"/>
              </a:spcBef>
              <a:buClr>
                <a:srgbClr val="c0f942"/>
              </a:buClr>
              <a:buFont typeface="Noto Sans Symbols"/>
              <a:buChar char=""/>
            </a:pPr>
            <a:r>
              <a:rPr b="0" lang="en-IN" sz="1500" spc="-1" strike="noStrike">
                <a:solidFill>
                  <a:srgbClr val="595959"/>
                </a:solidFill>
                <a:latin typeface="Arial"/>
                <a:ea typeface="Arial"/>
              </a:rPr>
              <a:t>Google’s “big data”</a:t>
            </a:r>
            <a:endParaRPr b="0" lang="en-IN" sz="150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Scalable replication and distribution</a:t>
            </a:r>
            <a:endParaRPr b="0" lang="en-IN" sz="1690" spc="-1" strike="noStrike">
              <a:solidFill>
                <a:srgbClr val="000000"/>
              </a:solidFill>
              <a:latin typeface="Arial"/>
            </a:endParaRPr>
          </a:p>
          <a:p>
            <a:pPr lvl="1" marL="685800" indent="-336240">
              <a:lnSpc>
                <a:spcPct val="60000"/>
              </a:lnSpc>
              <a:spcBef>
                <a:spcPts val="601"/>
              </a:spcBef>
              <a:buClr>
                <a:srgbClr val="c0f942"/>
              </a:buClr>
              <a:buFont typeface="Noto Sans Symbols"/>
              <a:buChar char=""/>
            </a:pPr>
            <a:r>
              <a:rPr b="0" lang="en-IN" sz="1500" spc="-1" strike="noStrike">
                <a:solidFill>
                  <a:srgbClr val="595959"/>
                </a:solidFill>
                <a:latin typeface="Arial"/>
                <a:ea typeface="Arial"/>
              </a:rPr>
              <a:t>Potentially thousands of machines</a:t>
            </a:r>
            <a:endParaRPr b="0" lang="en-IN" sz="1500" spc="-1" strike="noStrike">
              <a:solidFill>
                <a:srgbClr val="000000"/>
              </a:solidFill>
              <a:latin typeface="Arial"/>
            </a:endParaRPr>
          </a:p>
          <a:p>
            <a:pPr lvl="1" marL="685800" indent="-336240">
              <a:lnSpc>
                <a:spcPct val="60000"/>
              </a:lnSpc>
              <a:spcBef>
                <a:spcPts val="601"/>
              </a:spcBef>
              <a:buClr>
                <a:srgbClr val="c0f942"/>
              </a:buClr>
              <a:buFont typeface="Noto Sans Symbols"/>
              <a:buChar char=""/>
            </a:pPr>
            <a:r>
              <a:rPr b="0" lang="en-IN" sz="1500" spc="-1" strike="noStrike">
                <a:solidFill>
                  <a:srgbClr val="595959"/>
                </a:solidFill>
                <a:latin typeface="Arial"/>
                <a:ea typeface="Arial"/>
              </a:rPr>
              <a:t>Potentially distributed around the world</a:t>
            </a:r>
            <a:endParaRPr b="0" lang="en-IN" sz="150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Queries need to return answers quickly</a:t>
            </a:r>
            <a:endParaRPr b="0" lang="en-IN" sz="169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Mostly query, few updates</a:t>
            </a:r>
            <a:endParaRPr b="0" lang="en-IN" sz="169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Asynchronous Inserts &amp; Updates</a:t>
            </a:r>
            <a:endParaRPr b="0" lang="en-IN" sz="169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Schema-less</a:t>
            </a:r>
            <a:endParaRPr b="0" lang="en-IN" sz="169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ACID transaction properties are not needed – BASE</a:t>
            </a:r>
            <a:endParaRPr b="0" lang="en-IN" sz="1690" spc="-1" strike="noStrike">
              <a:solidFill>
                <a:srgbClr val="000000"/>
              </a:solidFill>
              <a:latin typeface="Arial"/>
            </a:endParaRPr>
          </a:p>
          <a:p>
            <a:pPr marL="343080" indent="-342720">
              <a:lnSpc>
                <a:spcPct val="60000"/>
              </a:lnSpc>
              <a:spcBef>
                <a:spcPts val="2001"/>
              </a:spcBef>
              <a:buClr>
                <a:srgbClr val="80b606"/>
              </a:buClr>
              <a:buFont typeface="Noto Sans Symbols"/>
              <a:buChar char=""/>
            </a:pPr>
            <a:r>
              <a:rPr b="0" lang="en-IN" sz="1690" spc="-1" strike="noStrike">
                <a:solidFill>
                  <a:srgbClr val="595959"/>
                </a:solidFill>
                <a:latin typeface="Arial"/>
                <a:ea typeface="Arial"/>
              </a:rPr>
              <a:t>Open source development</a:t>
            </a:r>
            <a:endParaRPr b="0" lang="en-IN" sz="1690" spc="-1" strike="noStrike">
              <a:solidFill>
                <a:srgbClr val="000000"/>
              </a:solidFill>
              <a:latin typeface="Arial"/>
            </a:endParaRPr>
          </a:p>
          <a:p>
            <a:pPr marL="343080" indent="-263880">
              <a:lnSpc>
                <a:spcPct val="80000"/>
              </a:lnSpc>
              <a:spcBef>
                <a:spcPts val="2001"/>
              </a:spcBef>
            </a:pPr>
            <a:endParaRPr b="0" lang="en-IN" sz="1690" spc="-1" strike="noStrike">
              <a:solidFill>
                <a:srgbClr val="000000"/>
              </a:solidFill>
              <a:latin typeface="Arial"/>
            </a:endParaRPr>
          </a:p>
        </p:txBody>
      </p:sp>
    </p:spTree>
  </p:cSld>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Popular NoSql Databases</a:t>
            </a:r>
            <a:endParaRPr b="0" lang="en-IN" sz="4600" spc="-1" strike="noStrike">
              <a:solidFill>
                <a:srgbClr val="000000"/>
              </a:solidFill>
              <a:latin typeface="Arial"/>
            </a:endParaRPr>
          </a:p>
        </p:txBody>
      </p:sp>
      <p:pic>
        <p:nvPicPr>
          <p:cNvPr id="400" name="Google Shape;902;g612f3f2e5f_0_426" descr=""/>
          <p:cNvPicPr/>
          <p:nvPr/>
        </p:nvPicPr>
        <p:blipFill>
          <a:blip r:embed="rId1"/>
          <a:srcRect l="-33751" t="0" r="-33772" b="0"/>
          <a:stretch/>
        </p:blipFill>
        <p:spPr>
          <a:xfrm>
            <a:off x="-145800" y="2312640"/>
            <a:ext cx="9088920" cy="3724200"/>
          </a:xfrm>
          <a:prstGeom prst="rect">
            <a:avLst/>
          </a:prstGeom>
          <a:ln>
            <a:noFill/>
          </a:ln>
        </p:spPr>
      </p:pic>
    </p:spTree>
  </p:cSld>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1" name="Google Shape;225;p14" descr=""/>
          <p:cNvPicPr/>
          <p:nvPr/>
        </p:nvPicPr>
        <p:blipFill>
          <a:blip r:embed="rId1"/>
          <a:srcRect l="-48908" t="0" r="-48908" b="0"/>
          <a:stretch/>
        </p:blipFill>
        <p:spPr>
          <a:xfrm>
            <a:off x="307440" y="2286000"/>
            <a:ext cx="8582040" cy="3871080"/>
          </a:xfrm>
          <a:prstGeom prst="rect">
            <a:avLst/>
          </a:prstGeom>
          <a:ln>
            <a:noFill/>
          </a:ln>
        </p:spPr>
      </p:pic>
      <p:sp>
        <p:nvSpPr>
          <p:cNvPr id="15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JIT</a:t>
            </a:r>
            <a:endParaRPr b="0" lang="en-IN" sz="4600" spc="-1" strike="noStrike">
              <a:solidFill>
                <a:srgbClr val="000000"/>
              </a:solidFill>
              <a:latin typeface="Arial"/>
            </a:endParaRPr>
          </a:p>
        </p:txBody>
      </p:sp>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MongoDB</a:t>
            </a:r>
            <a:endParaRPr b="0" lang="en-IN" sz="4600" spc="-1" strike="noStrike">
              <a:solidFill>
                <a:srgbClr val="000000"/>
              </a:solidFill>
              <a:latin typeface="Arial"/>
            </a:endParaRPr>
          </a:p>
        </p:txBody>
      </p:sp>
      <p:sp>
        <p:nvSpPr>
          <p:cNvPr id="402"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It is a document database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Its open source cross platform </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There is no RDBMS Concept here and data is stored in a flat file system</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MongoDB uses JSON like documents for creating new tables or collections in database </a:t>
            </a:r>
            <a:endParaRPr b="0" lang="en-IN" sz="2200" spc="-1" strike="noStrike">
              <a:solidFill>
                <a:srgbClr val="000000"/>
              </a:solidFill>
              <a:latin typeface="Arial"/>
            </a:endParaRPr>
          </a:p>
          <a:p>
            <a:pPr marL="343080" indent="-216720">
              <a:lnSpc>
                <a:spcPct val="100000"/>
              </a:lnSpc>
              <a:spcBef>
                <a:spcPts val="2001"/>
              </a:spcBef>
            </a:pPr>
            <a:endParaRPr b="0" lang="en-IN" sz="2200" spc="-1" strike="noStrike">
              <a:solidFill>
                <a:srgbClr val="000000"/>
              </a:solidFill>
              <a:latin typeface="Arial"/>
            </a:endParaRPr>
          </a:p>
        </p:txBody>
      </p:sp>
    </p:spTree>
  </p:cSld>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Where to use MongoDB</a:t>
            </a:r>
            <a:endParaRPr b="0" lang="en-IN" sz="4600" spc="-1" strike="noStrike">
              <a:solidFill>
                <a:srgbClr val="000000"/>
              </a:solidFill>
              <a:latin typeface="Arial"/>
            </a:endParaRPr>
          </a:p>
        </p:txBody>
      </p:sp>
      <p:sp>
        <p:nvSpPr>
          <p:cNvPr id="404"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You need High Availability in an Unreliable Environment (Cloud and Real Life)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You need to Grow Big (and Shard Your Data)</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Your Data Set is Going to be Big (starting from 1GB) and Schema is Not Stable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You Don't have a DBA</a:t>
            </a:r>
            <a:endParaRPr b="0" lang="en-IN" sz="2200" spc="-1" strike="noStrike">
              <a:solidFill>
                <a:srgbClr val="000000"/>
              </a:solidFill>
              <a:latin typeface="Arial"/>
            </a:endParaRPr>
          </a:p>
        </p:txBody>
      </p:sp>
    </p:spTree>
  </p:cSld>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Companies using MongoDB</a:t>
            </a:r>
            <a:endParaRPr b="0" lang="en-IN" sz="4600" spc="-1" strike="noStrike">
              <a:solidFill>
                <a:srgbClr val="000000"/>
              </a:solidFill>
              <a:latin typeface="Arial"/>
            </a:endParaRPr>
          </a:p>
        </p:txBody>
      </p:sp>
      <p:pic>
        <p:nvPicPr>
          <p:cNvPr id="406" name="Google Shape;920;g612f3f2e5f_0_441" descr=""/>
          <p:cNvPicPr/>
          <p:nvPr/>
        </p:nvPicPr>
        <p:blipFill>
          <a:blip r:embed="rId1"/>
          <a:srcRect l="-16769" t="0" r="-16754" b="0"/>
          <a:stretch/>
        </p:blipFill>
        <p:spPr>
          <a:xfrm>
            <a:off x="-255240" y="2339640"/>
            <a:ext cx="9048960" cy="3858120"/>
          </a:xfrm>
          <a:prstGeom prst="rect">
            <a:avLst/>
          </a:prstGeom>
          <a:ln>
            <a:noFill/>
          </a:ln>
        </p:spPr>
      </p:pic>
    </p:spTree>
  </p:cSld>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399960" y="38376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MongoDB terminologies</a:t>
            </a:r>
            <a:endParaRPr b="0" lang="en-IN" sz="4600" spc="-1" strike="noStrike">
              <a:solidFill>
                <a:srgbClr val="000000"/>
              </a:solidFill>
              <a:latin typeface="Arial"/>
            </a:endParaRPr>
          </a:p>
        </p:txBody>
      </p:sp>
      <p:sp>
        <p:nvSpPr>
          <p:cNvPr id="408" name="TextShape 2"/>
          <p:cNvSpPr txBox="1"/>
          <p:nvPr/>
        </p:nvSpPr>
        <p:spPr>
          <a:xfrm>
            <a:off x="-920160" y="2808720"/>
            <a:ext cx="7662600" cy="3267000"/>
          </a:xfrm>
          <a:prstGeom prst="rect">
            <a:avLst/>
          </a:prstGeom>
          <a:noFill/>
          <a:ln>
            <a:noFill/>
          </a:ln>
        </p:spPr>
        <p:txBody>
          <a:bodyPr/>
          <a:p>
            <a:endParaRPr b="0" lang="en-IN" sz="1400" spc="-1" strike="noStrike">
              <a:solidFill>
                <a:srgbClr val="000000"/>
              </a:solidFill>
              <a:latin typeface="Arial"/>
            </a:endParaRPr>
          </a:p>
        </p:txBody>
      </p:sp>
      <p:sp>
        <p:nvSpPr>
          <p:cNvPr id="409" name="TextShape 3"/>
          <p:cNvSpPr txBox="1"/>
          <p:nvPr/>
        </p:nvSpPr>
        <p:spPr>
          <a:xfrm>
            <a:off x="7686720" y="6667560"/>
            <a:ext cx="549000" cy="396720"/>
          </a:xfrm>
          <a:prstGeom prst="rect">
            <a:avLst/>
          </a:prstGeom>
          <a:noFill/>
          <a:ln>
            <a:noFill/>
          </a:ln>
        </p:spPr>
        <p:txBody>
          <a:bodyPr anchor="ctr"/>
          <a:p>
            <a:pPr>
              <a:lnSpc>
                <a:spcPct val="100000"/>
              </a:lnSpc>
            </a:pPr>
            <a:fld id="{ABDB6E19-F2EA-4F17-98E1-5BF5DF1C141A}" type="slidenum">
              <a:rPr b="1" lang="en-IN" sz="1100" spc="-1" strike="noStrike">
                <a:solidFill>
                  <a:srgbClr val="7f7f7f"/>
                </a:solidFill>
                <a:latin typeface="Lustria"/>
                <a:ea typeface="Lustria"/>
              </a:rPr>
              <a:t>&lt;number&gt;</a:t>
            </a:fld>
            <a:endParaRPr b="0" lang="en-IN" sz="1100" spc="-1" strike="noStrike">
              <a:latin typeface="Times New Roman"/>
            </a:endParaRPr>
          </a:p>
        </p:txBody>
      </p:sp>
      <p:graphicFrame>
        <p:nvGraphicFramePr>
          <p:cNvPr id="410" name="Table 4"/>
          <p:cNvGraphicFramePr/>
          <p:nvPr/>
        </p:nvGraphicFramePr>
        <p:xfrm>
          <a:off x="457200" y="2149200"/>
          <a:ext cx="4250880" cy="3430080"/>
        </p:xfrm>
        <a:graphic>
          <a:graphicData uri="http://schemas.openxmlformats.org/drawingml/2006/table">
            <a:tbl>
              <a:tblPr/>
              <a:tblGrid>
                <a:gridCol w="1312200"/>
                <a:gridCol w="428040"/>
                <a:gridCol w="2510640"/>
              </a:tblGrid>
              <a:tr h="347040">
                <a:tc>
                  <a:txBody>
                    <a:bodyPr lIns="91080" rIns="91080" tIns="45360" bIns="45360"/>
                    <a:p>
                      <a:pPr>
                        <a:lnSpc>
                          <a:spcPct val="100000"/>
                        </a:lnSpc>
                      </a:pPr>
                      <a:r>
                        <a:rPr b="1" lang="en-IN" sz="1800" spc="-1" strike="noStrike">
                          <a:solidFill>
                            <a:srgbClr val="ffffff"/>
                          </a:solidFill>
                          <a:latin typeface="Arial"/>
                          <a:ea typeface="Arial"/>
                        </a:rPr>
                        <a:t>RDBMS</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38160">
                      <a:solidFill>
                        <a:srgbClr val="ffffff"/>
                      </a:solidFill>
                    </a:lnB>
                    <a:solidFill>
                      <a:srgbClr val="80b606"/>
                    </a:solidFill>
                  </a:tcPr>
                </a:tc>
                <a:tc>
                  <a:tcPr marL="91080" marR="91080">
                    <a:lnL w="12240">
                      <a:solidFill>
                        <a:srgbClr val="ffffff"/>
                      </a:solidFill>
                    </a:lnL>
                    <a:lnR w="12240">
                      <a:solidFill>
                        <a:srgbClr val="ffffff"/>
                      </a:solidFill>
                    </a:lnR>
                    <a:lnT w="12240">
                      <a:solidFill>
                        <a:srgbClr val="ffffff"/>
                      </a:solidFill>
                    </a:lnT>
                    <a:lnB w="38160">
                      <a:solidFill>
                        <a:srgbClr val="ffffff"/>
                      </a:solidFill>
                    </a:lnB>
                    <a:solidFill>
                      <a:srgbClr val="80b606"/>
                    </a:solidFill>
                  </a:tcPr>
                </a:tc>
                <a:tc>
                  <a:txBody>
                    <a:bodyPr lIns="91080" rIns="91080" tIns="45360" bIns="45360"/>
                    <a:p>
                      <a:pPr>
                        <a:lnSpc>
                          <a:spcPct val="100000"/>
                        </a:lnSpc>
                      </a:pPr>
                      <a:r>
                        <a:rPr b="1" lang="en-IN" sz="1800" spc="-1" strike="noStrike">
                          <a:solidFill>
                            <a:srgbClr val="ffffff"/>
                          </a:solidFill>
                          <a:latin typeface="Arial"/>
                          <a:ea typeface="Arial"/>
                        </a:rPr>
                        <a:t>MongoDB</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38160">
                      <a:solidFill>
                        <a:srgbClr val="ffffff"/>
                      </a:solidFill>
                    </a:lnB>
                    <a:solidFill>
                      <a:srgbClr val="80b606"/>
                    </a:solidFill>
                  </a:tcPr>
                </a:tc>
              </a:tr>
              <a:tr h="347040">
                <a:tc>
                  <a:txBody>
                    <a:bodyPr lIns="91080" rIns="91080" tIns="45360" bIns="45360"/>
                    <a:p>
                      <a:pPr>
                        <a:lnSpc>
                          <a:spcPct val="100000"/>
                        </a:lnSpc>
                      </a:pPr>
                      <a:r>
                        <a:rPr b="0" lang="en-IN" sz="1800" spc="-1" strike="noStrike">
                          <a:solidFill>
                            <a:srgbClr val="000000"/>
                          </a:solidFill>
                          <a:latin typeface="Arial"/>
                          <a:ea typeface="Arial"/>
                        </a:rPr>
                        <a:t>Database</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xBody>
                    <a:bodyPr lIns="91080" rIns="91080" tIns="45360" bIns="45360"/>
                    <a:p>
                      <a:pPr>
                        <a:lnSpc>
                          <a:spcPct val="100000"/>
                        </a:lnSpc>
                      </a:pPr>
                      <a:r>
                        <a:rPr b="0" lang="en-IN" sz="1800" spc="-1" strike="noStrike">
                          <a:solidFill>
                            <a:srgbClr val="000000"/>
                          </a:solidFill>
                          <a:latin typeface="Arial"/>
                          <a:ea typeface="Arial"/>
                        </a:rPr>
                        <a:t>Database</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r>
              <a:tr h="603000">
                <a:tc>
                  <a:txBody>
                    <a:bodyPr lIns="91080" rIns="91080" tIns="45360" bIns="45360"/>
                    <a:p>
                      <a:pPr>
                        <a:lnSpc>
                          <a:spcPct val="100000"/>
                        </a:lnSpc>
                      </a:pPr>
                      <a:r>
                        <a:rPr b="0" lang="en-IN" sz="1800" spc="-1" strike="noStrike">
                          <a:solidFill>
                            <a:srgbClr val="000000"/>
                          </a:solidFill>
                          <a:latin typeface="Arial"/>
                          <a:ea typeface="Arial"/>
                        </a:rPr>
                        <a:t>Table, View</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xBody>
                    <a:bodyPr lIns="91080" rIns="91080" tIns="45360" bIns="45360"/>
                    <a:p>
                      <a:pPr>
                        <a:lnSpc>
                          <a:spcPct val="100000"/>
                        </a:lnSpc>
                      </a:pPr>
                      <a:r>
                        <a:rPr b="0" lang="en-IN" sz="1800" spc="-1" strike="noStrike">
                          <a:solidFill>
                            <a:srgbClr val="000000"/>
                          </a:solidFill>
                          <a:latin typeface="Arial"/>
                          <a:ea typeface="Arial"/>
                        </a:rPr>
                        <a:t>Collection</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r>
              <a:tr h="603000">
                <a:tc>
                  <a:txBody>
                    <a:bodyPr lIns="91080" rIns="91080" tIns="45360" bIns="45360"/>
                    <a:p>
                      <a:pPr>
                        <a:lnSpc>
                          <a:spcPct val="100000"/>
                        </a:lnSpc>
                      </a:pPr>
                      <a:r>
                        <a:rPr b="0" lang="en-IN" sz="1800" spc="-1" strike="noStrike">
                          <a:solidFill>
                            <a:srgbClr val="000000"/>
                          </a:solidFill>
                          <a:latin typeface="Arial"/>
                          <a:ea typeface="Arial"/>
                        </a:rPr>
                        <a:t>Row</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xBody>
                    <a:bodyPr lIns="91080" rIns="91080" tIns="45360" bIns="45360"/>
                    <a:p>
                      <a:pPr>
                        <a:lnSpc>
                          <a:spcPct val="100000"/>
                        </a:lnSpc>
                      </a:pPr>
                      <a:r>
                        <a:rPr b="0" lang="en-IN" sz="1800" spc="-1" strike="noStrike">
                          <a:solidFill>
                            <a:srgbClr val="000000"/>
                          </a:solidFill>
                          <a:latin typeface="Arial"/>
                          <a:ea typeface="Arial"/>
                        </a:rPr>
                        <a:t>Document (JSON, BSON)</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r>
              <a:tr h="347040">
                <a:tc>
                  <a:txBody>
                    <a:bodyPr lIns="91080" rIns="91080" tIns="45360" bIns="45360"/>
                    <a:p>
                      <a:pPr>
                        <a:lnSpc>
                          <a:spcPct val="100000"/>
                        </a:lnSpc>
                      </a:pPr>
                      <a:r>
                        <a:rPr b="0" lang="en-IN" sz="1800" spc="-1" strike="noStrike">
                          <a:solidFill>
                            <a:srgbClr val="000000"/>
                          </a:solidFill>
                          <a:latin typeface="Arial"/>
                          <a:ea typeface="Arial"/>
                        </a:rPr>
                        <a:t>Column</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xBody>
                    <a:bodyPr lIns="91080" rIns="91080" tIns="45360" bIns="45360"/>
                    <a:p>
                      <a:pPr>
                        <a:lnSpc>
                          <a:spcPct val="100000"/>
                        </a:lnSpc>
                      </a:pPr>
                      <a:r>
                        <a:rPr b="0" lang="en-IN" sz="1800" spc="-1" strike="noStrike">
                          <a:solidFill>
                            <a:srgbClr val="000000"/>
                          </a:solidFill>
                          <a:latin typeface="Arial"/>
                          <a:ea typeface="Arial"/>
                        </a:rPr>
                        <a:t>Field</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r>
              <a:tr h="347040">
                <a:tc>
                  <a:txBody>
                    <a:bodyPr lIns="91080" rIns="91080" tIns="45360" bIns="45360"/>
                    <a:p>
                      <a:pPr>
                        <a:lnSpc>
                          <a:spcPct val="100000"/>
                        </a:lnSpc>
                      </a:pPr>
                      <a:r>
                        <a:rPr b="0" lang="en-IN" sz="1800" spc="-1" strike="noStrike">
                          <a:solidFill>
                            <a:srgbClr val="000000"/>
                          </a:solidFill>
                          <a:latin typeface="Arial"/>
                          <a:ea typeface="Arial"/>
                        </a:rPr>
                        <a:t>Index</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xBody>
                    <a:bodyPr lIns="91080" rIns="91080" tIns="45360" bIns="45360"/>
                    <a:p>
                      <a:pPr>
                        <a:lnSpc>
                          <a:spcPct val="100000"/>
                        </a:lnSpc>
                      </a:pPr>
                      <a:r>
                        <a:rPr b="0" lang="en-IN" sz="1800" spc="-1" strike="noStrike">
                          <a:solidFill>
                            <a:srgbClr val="000000"/>
                          </a:solidFill>
                          <a:latin typeface="Arial"/>
                          <a:ea typeface="Arial"/>
                        </a:rPr>
                        <a:t>Index</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r>
              <a:tr h="347040">
                <a:tc>
                  <a:txBody>
                    <a:bodyPr lIns="91080" rIns="91080" tIns="45360" bIns="45360"/>
                    <a:p>
                      <a:pPr>
                        <a:lnSpc>
                          <a:spcPct val="100000"/>
                        </a:lnSpc>
                      </a:pPr>
                      <a:r>
                        <a:rPr b="0" lang="en-IN" sz="1800" spc="-1" strike="noStrike">
                          <a:solidFill>
                            <a:srgbClr val="000000"/>
                          </a:solidFill>
                          <a:latin typeface="Arial"/>
                          <a:ea typeface="Arial"/>
                        </a:rPr>
                        <a:t>Join</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xBody>
                    <a:bodyPr lIns="91080" rIns="91080" tIns="45360" bIns="45360"/>
                    <a:p>
                      <a:pPr>
                        <a:lnSpc>
                          <a:spcPct val="100000"/>
                        </a:lnSpc>
                      </a:pPr>
                      <a:r>
                        <a:rPr b="0" lang="en-IN" sz="1800" spc="-1" strike="noStrike">
                          <a:solidFill>
                            <a:srgbClr val="000000"/>
                          </a:solidFill>
                          <a:latin typeface="Arial"/>
                          <a:ea typeface="Arial"/>
                        </a:rPr>
                        <a:t>Embedded Document</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r>
              <a:tr h="603000">
                <a:tc>
                  <a:txBody>
                    <a:bodyPr lIns="91080" rIns="91080" tIns="45360" bIns="45360"/>
                    <a:p>
                      <a:pPr>
                        <a:lnSpc>
                          <a:spcPct val="100000"/>
                        </a:lnSpc>
                      </a:pPr>
                      <a:r>
                        <a:rPr b="0" lang="en-IN" sz="1800" spc="-1" strike="noStrike">
                          <a:solidFill>
                            <a:srgbClr val="000000"/>
                          </a:solidFill>
                          <a:latin typeface="Arial"/>
                          <a:ea typeface="Arial"/>
                        </a:rPr>
                        <a:t>Foreign Key</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c>
                  <a:txBody>
                    <a:bodyPr lIns="91080" rIns="91080" tIns="45360" bIns="45360"/>
                    <a:p>
                      <a:pPr>
                        <a:lnSpc>
                          <a:spcPct val="100000"/>
                        </a:lnSpc>
                      </a:pPr>
                      <a:r>
                        <a:rPr b="0" lang="en-IN" sz="1800" spc="-1" strike="noStrike">
                          <a:solidFill>
                            <a:srgbClr val="000000"/>
                          </a:solidFill>
                          <a:latin typeface="Arial"/>
                          <a:ea typeface="Arial"/>
                        </a:rPr>
                        <a:t>Reference</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d7e5ca"/>
                    </a:solidFill>
                  </a:tcPr>
                </a:tc>
              </a:tr>
              <a:tr h="347040">
                <a:tc>
                  <a:txBody>
                    <a:bodyPr lIns="91080" rIns="91080" tIns="45360" bIns="45360"/>
                    <a:p>
                      <a:pPr>
                        <a:lnSpc>
                          <a:spcPct val="100000"/>
                        </a:lnSpc>
                      </a:pPr>
                      <a:r>
                        <a:rPr b="0" lang="en-IN" sz="1800" spc="-1" strike="noStrike">
                          <a:solidFill>
                            <a:srgbClr val="000000"/>
                          </a:solidFill>
                          <a:latin typeface="Arial"/>
                          <a:ea typeface="Arial"/>
                        </a:rPr>
                        <a:t>Partition</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c>
                  <a:txBody>
                    <a:bodyPr lIns="91080" rIns="91080" tIns="45360" bIns="45360"/>
                    <a:p>
                      <a:pPr>
                        <a:lnSpc>
                          <a:spcPct val="100000"/>
                        </a:lnSpc>
                      </a:pPr>
                      <a:r>
                        <a:rPr b="0" lang="en-IN" sz="1800" spc="-1" strike="noStrike">
                          <a:solidFill>
                            <a:srgbClr val="000000"/>
                          </a:solidFill>
                          <a:latin typeface="Arial"/>
                          <a:ea typeface="Arial"/>
                        </a:rPr>
                        <a:t>Shard</a:t>
                      </a:r>
                      <a:endParaRPr b="0" lang="en-IN" sz="1800" spc="-1" strike="noStrike">
                        <a:latin typeface="Arial"/>
                      </a:endParaRPr>
                    </a:p>
                  </a:txBody>
                  <a:tcPr marL="91080" marR="91080">
                    <a:lnL w="12240">
                      <a:solidFill>
                        <a:srgbClr val="ffffff"/>
                      </a:solidFill>
                    </a:lnL>
                    <a:lnR w="12240">
                      <a:solidFill>
                        <a:srgbClr val="ffffff"/>
                      </a:solidFill>
                    </a:lnR>
                    <a:lnT w="12240">
                      <a:solidFill>
                        <a:srgbClr val="ffffff"/>
                      </a:solidFill>
                    </a:lnT>
                    <a:lnB w="12240">
                      <a:solidFill>
                        <a:srgbClr val="ffffff"/>
                      </a:solidFill>
                    </a:lnB>
                    <a:solidFill>
                      <a:srgbClr val="ecf2e6"/>
                    </a:solidFill>
                  </a:tcPr>
                </a:tc>
              </a:tr>
            </a:tbl>
          </a:graphicData>
        </a:graphic>
      </p:graphicFrame>
      <p:sp>
        <p:nvSpPr>
          <p:cNvPr id="411" name="CustomShape 5"/>
          <p:cNvSpPr/>
          <p:nvPr/>
        </p:nvSpPr>
        <p:spPr>
          <a:xfrm>
            <a:off x="1843920" y="2663640"/>
            <a:ext cx="286920" cy="1447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2" name="CustomShape 6"/>
          <p:cNvSpPr/>
          <p:nvPr/>
        </p:nvSpPr>
        <p:spPr>
          <a:xfrm>
            <a:off x="1858320" y="3267360"/>
            <a:ext cx="286920" cy="1447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3" name="CustomShape 7"/>
          <p:cNvSpPr/>
          <p:nvPr/>
        </p:nvSpPr>
        <p:spPr>
          <a:xfrm>
            <a:off x="1843920" y="3747600"/>
            <a:ext cx="286920" cy="1429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4" name="CustomShape 8"/>
          <p:cNvSpPr/>
          <p:nvPr/>
        </p:nvSpPr>
        <p:spPr>
          <a:xfrm>
            <a:off x="1843920" y="4280040"/>
            <a:ext cx="286920" cy="1447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5" name="CustomShape 9"/>
          <p:cNvSpPr/>
          <p:nvPr/>
        </p:nvSpPr>
        <p:spPr>
          <a:xfrm>
            <a:off x="1843920" y="4644000"/>
            <a:ext cx="286920" cy="1447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6" name="CustomShape 10"/>
          <p:cNvSpPr/>
          <p:nvPr/>
        </p:nvSpPr>
        <p:spPr>
          <a:xfrm>
            <a:off x="1855080" y="5062320"/>
            <a:ext cx="288720" cy="1447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7" name="CustomShape 11"/>
          <p:cNvSpPr/>
          <p:nvPr/>
        </p:nvSpPr>
        <p:spPr>
          <a:xfrm>
            <a:off x="1843920" y="5509080"/>
            <a:ext cx="286920" cy="1447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8" name="CustomShape 12"/>
          <p:cNvSpPr/>
          <p:nvPr/>
        </p:nvSpPr>
        <p:spPr>
          <a:xfrm>
            <a:off x="1843920" y="6075720"/>
            <a:ext cx="286920" cy="142920"/>
          </a:xfrm>
          <a:prstGeom prst="rightArrow">
            <a:avLst>
              <a:gd name="adj1" fmla="val 50000"/>
              <a:gd name="adj2" fmla="val 50000"/>
            </a:avLst>
          </a:prstGeom>
          <a:solidFill>
            <a:schemeClr val="accent1"/>
          </a:solidFill>
          <a:ln w="31680">
            <a:solidFill>
              <a:srgbClr val="5d8404"/>
            </a:solidFill>
            <a:round/>
          </a:ln>
        </p:spPr>
        <p:style>
          <a:lnRef idx="0"/>
          <a:fillRef idx="0"/>
          <a:effectRef idx="0"/>
          <a:fontRef idx="minor"/>
        </p:style>
      </p:sp>
      <p:sp>
        <p:nvSpPr>
          <p:cNvPr id="419" name="CustomShape 13"/>
          <p:cNvSpPr/>
          <p:nvPr/>
        </p:nvSpPr>
        <p:spPr>
          <a:xfrm>
            <a:off x="5146920" y="2005560"/>
            <a:ext cx="3482280" cy="4350600"/>
          </a:xfrm>
          <a:prstGeom prst="roundRect">
            <a:avLst>
              <a:gd name="adj" fmla="val 16667"/>
            </a:avLst>
          </a:prstGeom>
          <a:solidFill>
            <a:schemeClr val="accent1"/>
          </a:solidFill>
          <a:ln w="31680">
            <a:solidFill>
              <a:srgbClr val="5d8404"/>
            </a:solidFill>
            <a:round/>
          </a:ln>
        </p:spPr>
        <p:style>
          <a:lnRef idx="0"/>
          <a:fillRef idx="0"/>
          <a:effectRef idx="0"/>
          <a:fontRef idx="minor"/>
        </p:style>
        <p:txBody>
          <a:bodyPr anchor="ctr"/>
          <a:p>
            <a:pPr>
              <a:lnSpc>
                <a:spcPct val="100000"/>
              </a:lnSpc>
            </a:pPr>
            <a:r>
              <a:rPr b="0" lang="en-IN" sz="2000" spc="-1" strike="noStrike">
                <a:solidFill>
                  <a:srgbClr val="ffffff"/>
                </a:solidFill>
                <a:latin typeface="Calibri"/>
                <a:ea typeface="Calibri"/>
              </a:rPr>
              <a:t>&gt; db.user.findOne({age:39})</a:t>
            </a:r>
            <a:endParaRPr b="0" lang="en-IN" sz="2000" spc="-1" strike="noStrike">
              <a:latin typeface="Arial"/>
            </a:endParaRPr>
          </a:p>
          <a:p>
            <a:pPr>
              <a:lnSpc>
                <a:spcPct val="100000"/>
              </a:lnSpc>
            </a:pPr>
            <a:r>
              <a:rPr b="0" lang="en-IN" sz="2000" spc="-1" strike="noStrike">
                <a:solidFill>
                  <a:srgbClr val="ffffff"/>
                </a:solidFill>
                <a:latin typeface="Calibri"/>
                <a:ea typeface="Calibri"/>
              </a:rPr>
              <a:t>{</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"_id" : ObjectId("5114e0bd42…"),</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"first" : ”Xyz",</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"last" : ”N",</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"age" : 29, </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"interests" : [</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"Reading",</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"Mountain Biking ]</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"favorites": { </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"color": "Blue", </a:t>
            </a:r>
            <a:endParaRPr b="0" lang="en-IN" sz="2000" spc="-1" strike="noStrike">
              <a:latin typeface="Arial"/>
            </a:endParaRPr>
          </a:p>
          <a:p>
            <a:pPr>
              <a:lnSpc>
                <a:spcPct val="100000"/>
              </a:lnSpc>
            </a:pPr>
            <a:r>
              <a:rPr b="0" lang="en-IN" sz="2000" spc="-1" strike="noStrike">
                <a:solidFill>
                  <a:srgbClr val="ffffff"/>
                </a:solidFill>
                <a:latin typeface="Calibri"/>
                <a:ea typeface="Calibri"/>
              </a:rPr>
              <a:t>               </a:t>
            </a:r>
            <a:r>
              <a:rPr b="0" lang="en-IN" sz="2000" spc="-1" strike="noStrike">
                <a:solidFill>
                  <a:srgbClr val="ffffff"/>
                </a:solidFill>
                <a:latin typeface="Calibri"/>
                <a:ea typeface="Calibri"/>
              </a:rPr>
              <a:t>"sport": "Soccer"} </a:t>
            </a:r>
            <a:endParaRPr b="0" lang="en-IN" sz="2000" spc="-1" strike="noStrike">
              <a:latin typeface="Arial"/>
            </a:endParaRPr>
          </a:p>
          <a:p>
            <a:pPr>
              <a:lnSpc>
                <a:spcPct val="100000"/>
              </a:lnSpc>
            </a:pPr>
            <a:r>
              <a:rPr b="0" lang="en-IN" sz="2000" spc="-1" strike="noStrike">
                <a:solidFill>
                  <a:srgbClr val="ffffff"/>
                </a:solidFill>
                <a:latin typeface="Calibri"/>
                <a:ea typeface="Calibri"/>
              </a:rPr>
              <a:t>}</a:t>
            </a:r>
            <a:endParaRPr b="0" lang="en-IN" sz="2000" spc="-1" strike="noStrike">
              <a:latin typeface="Arial"/>
            </a:endParaRPr>
          </a:p>
        </p:txBody>
      </p:sp>
    </p:spTree>
  </p:cSld>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Installing mongodb </a:t>
            </a:r>
            <a:endParaRPr b="0" lang="en-IN" sz="4600" spc="-1" strike="noStrike">
              <a:solidFill>
                <a:srgbClr val="000000"/>
              </a:solidFill>
              <a:latin typeface="Arial"/>
            </a:endParaRPr>
          </a:p>
        </p:txBody>
      </p:sp>
      <p:sp>
        <p:nvSpPr>
          <p:cNvPr id="421"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u="sng">
                <a:solidFill>
                  <a:srgbClr val="00b0f0"/>
                </a:solidFill>
                <a:uFillTx/>
                <a:latin typeface="Lustria"/>
                <a:ea typeface="Lustria"/>
                <a:hlinkClick r:id="rId1"/>
              </a:rPr>
              <a:t>https://docs.mongodb.com/manual/tutorial/install-mongodb-on-windows</a:t>
            </a:r>
            <a:endParaRPr b="0" lang="en-IN" sz="2200" spc="-1" strike="noStrike">
              <a:solidFill>
                <a:srgbClr val="000000"/>
              </a:solidFill>
              <a:latin typeface="Arial"/>
            </a:endParaRPr>
          </a:p>
        </p:txBody>
      </p:sp>
    </p:spTree>
  </p:cSld>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2"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Socket.io</a:t>
            </a:r>
            <a:endParaRPr b="0" lang="en-IN" sz="6000" spc="-1" strike="noStrike">
              <a:solidFill>
                <a:srgbClr val="000000"/>
              </a:solidFill>
              <a:latin typeface="Arial"/>
            </a:endParaRPr>
          </a:p>
        </p:txBody>
      </p:sp>
      <p:sp>
        <p:nvSpPr>
          <p:cNvPr id="423" name="TextShape 2"/>
          <p:cNvSpPr txBox="1"/>
          <p:nvPr/>
        </p:nvSpPr>
        <p:spPr>
          <a:xfrm>
            <a:off x="457200" y="3308040"/>
            <a:ext cx="8227800" cy="1066320"/>
          </a:xfrm>
          <a:prstGeom prst="rect">
            <a:avLst/>
          </a:prstGeom>
          <a:noFill/>
          <a:ln>
            <a:noFill/>
          </a:ln>
        </p:spPr>
        <p:txBody>
          <a:bodyPr tIns="0" bIns="0"/>
          <a:p>
            <a:pPr algn="ctr">
              <a:lnSpc>
                <a:spcPct val="100000"/>
              </a:lnSpc>
            </a:pPr>
            <a:r>
              <a:rPr b="0" lang="en-IN" sz="1800" spc="-1" strike="noStrike">
                <a:solidFill>
                  <a:srgbClr val="ffffff"/>
                </a:solidFill>
                <a:latin typeface="Lustria"/>
                <a:ea typeface="Lustria"/>
              </a:rPr>
              <a:t>Going Realtime with Socket.io</a:t>
            </a:r>
            <a:endParaRPr b="0" lang="en-IN" sz="1800" spc="-1" strike="noStrike">
              <a:latin typeface="Arial"/>
            </a:endParaRPr>
          </a:p>
        </p:txBody>
      </p:sp>
      <p:sp>
        <p:nvSpPr>
          <p:cNvPr id="424" name="CustomShape 3"/>
          <p:cNvSpPr/>
          <p:nvPr/>
        </p:nvSpPr>
        <p:spPr>
          <a:xfrm>
            <a:off x="7171920" y="6512040"/>
            <a:ext cx="2330280" cy="322920"/>
          </a:xfrm>
          <a:prstGeom prst="rect">
            <a:avLst/>
          </a:prstGeom>
          <a:noFill/>
          <a:ln>
            <a:noFill/>
          </a:ln>
        </p:spPr>
        <p:style>
          <a:lnRef idx="0"/>
          <a:fillRef idx="0"/>
          <a:effectRef idx="0"/>
          <a:fontRef idx="minor"/>
        </p:style>
        <p:txBody>
          <a:bodyPr/>
          <a:p>
            <a:pPr algn="ctr">
              <a:lnSpc>
                <a:spcPct val="100000"/>
              </a:lnSpc>
            </a:pPr>
            <a:r>
              <a:rPr b="1" lang="en-IN" sz="1500" spc="-1" strike="noStrike">
                <a:solidFill>
                  <a:srgbClr val="ff0000"/>
                </a:solidFill>
                <a:latin typeface="Lustria"/>
                <a:ea typeface="Lustria"/>
              </a:rPr>
              <a:t>PRALUV</a:t>
            </a:r>
            <a:r>
              <a:rPr b="1" lang="en-IN" sz="1500" spc="-1" strike="noStrike">
                <a:solidFill>
                  <a:srgbClr val="000000"/>
                </a:solidFill>
                <a:latin typeface="Lustria"/>
                <a:ea typeface="Lustria"/>
              </a:rPr>
              <a:t> </a:t>
            </a:r>
            <a:r>
              <a:rPr b="1" lang="en-IN" sz="1500" spc="-1" strike="noStrike">
                <a:solidFill>
                  <a:srgbClr val="1465c5"/>
                </a:solidFill>
                <a:latin typeface="Lustria"/>
                <a:ea typeface="Lustria"/>
              </a:rPr>
              <a:t>TECH</a:t>
            </a:r>
            <a:endParaRPr b="0" lang="en-IN" sz="1500" spc="-1" strike="noStrike">
              <a:latin typeface="Arial"/>
            </a:endParaRPr>
          </a:p>
        </p:txBody>
      </p:sp>
    </p:spTree>
  </p:cSld>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Traditional HTTP Server</a:t>
            </a:r>
            <a:endParaRPr b="0" lang="en-IN" sz="4600" spc="-1" strike="noStrike">
              <a:solidFill>
                <a:srgbClr val="000000"/>
              </a:solidFill>
              <a:latin typeface="Arial"/>
            </a:endParaRPr>
          </a:p>
        </p:txBody>
      </p:sp>
      <p:pic>
        <p:nvPicPr>
          <p:cNvPr id="426" name="Google Shape;956;g612f3f2e5f_0_473" descr=""/>
          <p:cNvPicPr/>
          <p:nvPr/>
        </p:nvPicPr>
        <p:blipFill>
          <a:blip r:embed="rId1"/>
          <a:srcRect l="0" t="-15100" r="0" b="-15100"/>
          <a:stretch/>
        </p:blipFill>
        <p:spPr>
          <a:xfrm>
            <a:off x="739800" y="2553480"/>
            <a:ext cx="7662600" cy="3483720"/>
          </a:xfrm>
          <a:prstGeom prst="rect">
            <a:avLst/>
          </a:prstGeom>
          <a:ln>
            <a:noFill/>
          </a:ln>
        </p:spPr>
      </p:pic>
    </p:spTree>
  </p:cSld>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What are Web Sockets</a:t>
            </a:r>
            <a:endParaRPr b="0" lang="en-IN" sz="4600" spc="-1" strike="noStrike">
              <a:solidFill>
                <a:srgbClr val="000000"/>
              </a:solidFill>
              <a:latin typeface="Arial"/>
            </a:endParaRPr>
          </a:p>
        </p:txBody>
      </p:sp>
      <p:sp>
        <p:nvSpPr>
          <p:cNvPr id="428" name="TextShape 2"/>
          <p:cNvSpPr txBox="1"/>
          <p:nvPr/>
        </p:nvSpPr>
        <p:spPr>
          <a:xfrm>
            <a:off x="739800" y="2566800"/>
            <a:ext cx="7662600" cy="3582360"/>
          </a:xfrm>
          <a:prstGeom prst="rect">
            <a:avLst/>
          </a:prstGeom>
          <a:noFill/>
          <a:ln>
            <a:noFill/>
          </a:ln>
        </p:spPr>
        <p:txBody>
          <a:bodyPr/>
          <a:p>
            <a:pPr marL="343080" indent="-342720">
              <a:lnSpc>
                <a:spcPct val="90000"/>
              </a:lnSpc>
              <a:buClr>
                <a:srgbClr val="80b606"/>
              </a:buClr>
              <a:buFont typeface="Noto Sans Symbols"/>
              <a:buChar char=""/>
            </a:pPr>
            <a:r>
              <a:rPr b="0" lang="en-IN" sz="2200" spc="-1" strike="noStrike">
                <a:solidFill>
                  <a:srgbClr val="595959"/>
                </a:solidFill>
                <a:latin typeface="Lustria"/>
                <a:ea typeface="Lustria"/>
              </a:rPr>
              <a:t>Web Socket is a communications protocol, providing </a:t>
            </a:r>
            <a:r>
              <a:rPr b="1" lang="en-IN" sz="2200" spc="-1" strike="noStrike">
                <a:solidFill>
                  <a:srgbClr val="595959"/>
                </a:solidFill>
                <a:latin typeface="Lustria"/>
                <a:ea typeface="Lustria"/>
              </a:rPr>
              <a:t>full-duplex communication</a:t>
            </a:r>
            <a:r>
              <a:rPr b="0" lang="en-IN" sz="2200" spc="-1" strike="noStrike">
                <a:solidFill>
                  <a:srgbClr val="595959"/>
                </a:solidFill>
                <a:latin typeface="Lustria"/>
                <a:ea typeface="Lustria"/>
              </a:rPr>
              <a:t> channels over a single TCP connection.</a:t>
            </a:r>
            <a:endParaRPr b="0" lang="en-IN" sz="220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0" lang="en-IN" sz="2200" spc="-1" strike="noStrike">
                <a:solidFill>
                  <a:srgbClr val="595959"/>
                </a:solidFill>
                <a:latin typeface="Lustria"/>
                <a:ea typeface="Lustria"/>
              </a:rPr>
              <a:t>A socket is a endpoint for connection</a:t>
            </a:r>
            <a:endParaRPr b="0" lang="en-IN" sz="220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0" lang="en-IN" sz="2200" spc="-1" strike="noStrike">
                <a:solidFill>
                  <a:srgbClr val="595959"/>
                </a:solidFill>
                <a:latin typeface="Lustria"/>
                <a:ea typeface="Lustria"/>
              </a:rPr>
              <a:t>Client and Server both have Sockets</a:t>
            </a:r>
            <a:endParaRPr b="0" lang="en-IN" sz="220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0" lang="en-IN" sz="2200" spc="-1" strike="noStrike">
                <a:solidFill>
                  <a:srgbClr val="595959"/>
                </a:solidFill>
                <a:latin typeface="Lustria"/>
                <a:ea typeface="Lustria"/>
              </a:rPr>
              <a:t>A port is 16-bit integer that identify a process</a:t>
            </a:r>
            <a:endParaRPr b="0" lang="en-IN" sz="2200" spc="-1" strike="noStrike">
              <a:solidFill>
                <a:srgbClr val="000000"/>
              </a:solidFill>
              <a:latin typeface="Arial"/>
            </a:endParaRPr>
          </a:p>
          <a:p>
            <a:pPr marL="343080" indent="-342720">
              <a:lnSpc>
                <a:spcPct val="90000"/>
              </a:lnSpc>
              <a:spcBef>
                <a:spcPts val="2001"/>
              </a:spcBef>
              <a:buClr>
                <a:srgbClr val="80b606"/>
              </a:buClr>
              <a:buFont typeface="Noto Sans Symbols"/>
              <a:buChar char=""/>
            </a:pPr>
            <a:r>
              <a:rPr b="0" lang="en-IN" sz="2200" spc="-1" strike="noStrike">
                <a:solidFill>
                  <a:srgbClr val="595959"/>
                </a:solidFill>
                <a:latin typeface="Lustria"/>
                <a:ea typeface="Lustria"/>
              </a:rPr>
              <a:t>Some ports are well known eg. Port 80 is associated to a webserver</a:t>
            </a:r>
            <a:endParaRPr b="0" lang="en-IN" sz="2200" spc="-1" strike="noStrike">
              <a:solidFill>
                <a:srgbClr val="000000"/>
              </a:solidFill>
              <a:latin typeface="Arial"/>
            </a:endParaRPr>
          </a:p>
        </p:txBody>
      </p:sp>
    </p:spTree>
  </p:cSld>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2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Full Duplex Communication</a:t>
            </a:r>
            <a:endParaRPr b="0" lang="en-IN" sz="4600" spc="-1" strike="noStrike">
              <a:solidFill>
                <a:srgbClr val="000000"/>
              </a:solidFill>
              <a:latin typeface="Arial"/>
            </a:endParaRPr>
          </a:p>
        </p:txBody>
      </p:sp>
      <p:pic>
        <p:nvPicPr>
          <p:cNvPr id="430" name="Google Shape;968;g612f3f2e5f_0_483" descr=""/>
          <p:cNvPicPr/>
          <p:nvPr/>
        </p:nvPicPr>
        <p:blipFill>
          <a:blip r:embed="rId1"/>
          <a:srcRect l="0" t="-4382" r="0" b="-4392"/>
          <a:stretch/>
        </p:blipFill>
        <p:spPr>
          <a:xfrm>
            <a:off x="739800" y="2770200"/>
            <a:ext cx="7662600" cy="3266640"/>
          </a:xfrm>
          <a:prstGeom prst="rect">
            <a:avLst/>
          </a:prstGeom>
          <a:ln>
            <a:noFill/>
          </a:ln>
        </p:spPr>
      </p:pic>
    </p:spTree>
  </p:cSld>
</p:sld>
</file>

<file path=ppt/slides/slide1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Broadcasting messages</a:t>
            </a:r>
            <a:endParaRPr b="0" lang="en-IN" sz="4600" spc="-1" strike="noStrike">
              <a:solidFill>
                <a:srgbClr val="000000"/>
              </a:solidFill>
              <a:latin typeface="Arial"/>
            </a:endParaRPr>
          </a:p>
        </p:txBody>
      </p:sp>
      <p:pic>
        <p:nvPicPr>
          <p:cNvPr id="432" name="Google Shape;974;g612f3f2e5f_0_488" descr=""/>
          <p:cNvPicPr/>
          <p:nvPr/>
        </p:nvPicPr>
        <p:blipFill>
          <a:blip r:embed="rId1"/>
          <a:srcRect l="-17273" t="0" r="-17273" b="0"/>
          <a:stretch/>
        </p:blipFill>
        <p:spPr>
          <a:xfrm>
            <a:off x="334080" y="2392920"/>
            <a:ext cx="8670240" cy="3643920"/>
          </a:xfrm>
          <a:prstGeom prst="rect">
            <a:avLst/>
          </a:prstGeom>
          <a:ln>
            <a:noFill/>
          </a:ln>
        </p:spPr>
      </p:pic>
    </p:spTree>
  </p:cSld>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sp>
        <p:nvSpPr>
          <p:cNvPr id="154"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JavaScript is executed in two phases </a:t>
            </a:r>
            <a:endParaRPr b="0" lang="en-IN" sz="22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Compilation Phase</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Executions Phase</a:t>
            </a:r>
            <a:endParaRPr b="0" lang="en-IN" sz="20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During compilation phase JavaScript engine just prepares the memory with references.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During execution phase JavaScript engine assigns values to the references</a:t>
            </a:r>
            <a:endParaRPr b="0" lang="en-IN" sz="2200" spc="-1" strike="noStrike">
              <a:solidFill>
                <a:srgbClr val="000000"/>
              </a:solidFill>
              <a:latin typeface="Arial"/>
            </a:endParaRPr>
          </a:p>
        </p:txBody>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Socket.io apis</a:t>
            </a:r>
            <a:endParaRPr b="0" lang="en-IN" sz="4600" spc="-1" strike="noStrike">
              <a:solidFill>
                <a:srgbClr val="000000"/>
              </a:solidFill>
              <a:latin typeface="Arial"/>
            </a:endParaRPr>
          </a:p>
        </p:txBody>
      </p:sp>
      <p:sp>
        <p:nvSpPr>
          <p:cNvPr id="434"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u="sng">
                <a:solidFill>
                  <a:srgbClr val="00b0f0"/>
                </a:solidFill>
                <a:uFillTx/>
                <a:latin typeface="Lustria"/>
                <a:ea typeface="Lustria"/>
                <a:hlinkClick r:id="rId1"/>
              </a:rPr>
              <a:t>http://devdocs.io/socketio</a:t>
            </a:r>
            <a:endParaRPr b="0" lang="en-IN" sz="2200" spc="-1" strike="noStrike">
              <a:solidFill>
                <a:srgbClr val="000000"/>
              </a:solidFill>
              <a:latin typeface="Arial"/>
            </a:endParaRPr>
          </a:p>
        </p:txBody>
      </p:sp>
    </p:spTree>
  </p:cSld>
</p:sld>
</file>

<file path=ppt/slides/slide1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5"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Persisting Data With Redis</a:t>
            </a:r>
            <a:endParaRPr b="0" lang="en-IN" sz="6000" spc="-1" strike="noStrike">
              <a:solidFill>
                <a:srgbClr val="000000"/>
              </a:solidFill>
              <a:latin typeface="Arial"/>
            </a:endParaRPr>
          </a:p>
        </p:txBody>
      </p:sp>
      <p:sp>
        <p:nvSpPr>
          <p:cNvPr id="436" name="TextShape 2"/>
          <p:cNvSpPr txBox="1"/>
          <p:nvPr/>
        </p:nvSpPr>
        <p:spPr>
          <a:xfrm>
            <a:off x="457200" y="3308040"/>
            <a:ext cx="8227800" cy="1066320"/>
          </a:xfrm>
          <a:prstGeom prst="rect">
            <a:avLst/>
          </a:prstGeom>
          <a:noFill/>
          <a:ln>
            <a:noFill/>
          </a:ln>
        </p:spPr>
        <p:txBody>
          <a:bodyPr tIns="0" bIns="0"/>
          <a:p>
            <a:pPr algn="ctr"/>
            <a:endParaRPr b="0" lang="en-IN" sz="3200" spc="-1" strike="noStrike">
              <a:latin typeface="Arial"/>
            </a:endParaRPr>
          </a:p>
        </p:txBody>
      </p:sp>
    </p:spTree>
  </p:cSld>
</p:sld>
</file>

<file path=ppt/slides/slide1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What is Redis</a:t>
            </a:r>
            <a:endParaRPr b="0" lang="en-IN" sz="4600" spc="-1" strike="noStrike">
              <a:solidFill>
                <a:srgbClr val="000000"/>
              </a:solidFill>
              <a:latin typeface="Arial"/>
            </a:endParaRPr>
          </a:p>
        </p:txBody>
      </p:sp>
      <p:sp>
        <p:nvSpPr>
          <p:cNvPr id="438"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Redis is a key value store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It supports data structures such as strings, hashes, lists, sets, sorted sets with range queries, bitmaps, hyperlogs and geospatial indexes with radius queries.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It provides non blocking apis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u="sng">
                <a:solidFill>
                  <a:srgbClr val="00b0f0"/>
                </a:solidFill>
                <a:uFillTx/>
                <a:latin typeface="Lustria"/>
                <a:ea typeface="Lustria"/>
                <a:hlinkClick r:id="rId1"/>
              </a:rPr>
              <a:t>https://redis.io</a:t>
            </a:r>
            <a:endParaRPr b="0" lang="en-IN" sz="2200" spc="-1" strike="noStrike">
              <a:solidFill>
                <a:srgbClr val="000000"/>
              </a:solidFill>
              <a:latin typeface="Arial"/>
            </a:endParaRPr>
          </a:p>
        </p:txBody>
      </p:sp>
    </p:spTree>
  </p:cSld>
</p:sld>
</file>

<file path=ppt/slides/slide1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Connect with me</a:t>
            </a:r>
            <a:endParaRPr b="0" lang="en-IN" sz="4600" spc="-1" strike="noStrike">
              <a:solidFill>
                <a:srgbClr val="000000"/>
              </a:solidFill>
              <a:latin typeface="Arial"/>
            </a:endParaRPr>
          </a:p>
        </p:txBody>
      </p:sp>
      <p:sp>
        <p:nvSpPr>
          <p:cNvPr id="440"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u="sng">
                <a:solidFill>
                  <a:srgbClr val="00b0f0"/>
                </a:solidFill>
                <a:uFillTx/>
                <a:latin typeface="Lustria"/>
                <a:ea typeface="Lustria"/>
                <a:hlinkClick r:id="rId1"/>
              </a:rPr>
              <a:t>https://www.linkedin.com/in/swapnil-navalakha-9537384a/</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swapnilnavalakha2010@gmail.com</a:t>
            </a:r>
            <a:endParaRPr b="0" lang="en-IN" sz="2200" spc="-1" strike="noStrike">
              <a:solidFill>
                <a:srgbClr val="000000"/>
              </a:solidFill>
              <a:latin typeface="Arial"/>
            </a:endParaRPr>
          </a:p>
        </p:txBody>
      </p:sp>
    </p:spTree>
  </p:cSld>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56" name="Google Shape;238;p16" descr=""/>
          <p:cNvPicPr/>
          <p:nvPr/>
        </p:nvPicPr>
        <p:blipFill>
          <a:blip r:embed="rId1"/>
          <a:srcRect l="-49380" t="0" r="-49380" b="0"/>
          <a:stretch/>
        </p:blipFill>
        <p:spPr>
          <a:xfrm>
            <a:off x="-299160" y="2219040"/>
            <a:ext cx="9221040" cy="4192200"/>
          </a:xfrm>
          <a:prstGeom prst="rect">
            <a:avLst/>
          </a:prstGeom>
          <a:ln>
            <a:noFill/>
          </a:ln>
        </p:spPr>
      </p:pic>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58" name="Google Shape;244;p17" descr=""/>
          <p:cNvPicPr/>
          <p:nvPr/>
        </p:nvPicPr>
        <p:blipFill>
          <a:blip r:embed="rId1"/>
          <a:srcRect l="-37275" t="0" r="-37275" b="0"/>
          <a:stretch/>
        </p:blipFill>
        <p:spPr>
          <a:xfrm>
            <a:off x="0" y="2273400"/>
            <a:ext cx="8096040" cy="413028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60" name="Google Shape;250;p18" descr=""/>
          <p:cNvPicPr/>
          <p:nvPr/>
        </p:nvPicPr>
        <p:blipFill>
          <a:blip r:embed="rId1"/>
          <a:srcRect l="-49853" t="0" r="-49853" b="0"/>
          <a:stretch/>
        </p:blipFill>
        <p:spPr>
          <a:xfrm>
            <a:off x="-307440" y="2232360"/>
            <a:ext cx="9222120" cy="422424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62" name="Google Shape;256;p19" descr=""/>
          <p:cNvPicPr/>
          <p:nvPr/>
        </p:nvPicPr>
        <p:blipFill>
          <a:blip r:embed="rId1"/>
          <a:srcRect l="-27367" t="0" r="-27370" b="0"/>
          <a:stretch/>
        </p:blipFill>
        <p:spPr>
          <a:xfrm>
            <a:off x="250920" y="2286000"/>
            <a:ext cx="8532000" cy="391140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64" name="Google Shape;262;p20" descr=""/>
          <p:cNvPicPr/>
          <p:nvPr/>
        </p:nvPicPr>
        <p:blipFill>
          <a:blip r:embed="rId1"/>
          <a:srcRect l="-27971" t="0" r="-27971" b="0"/>
          <a:stretch/>
        </p:blipFill>
        <p:spPr>
          <a:xfrm>
            <a:off x="641520" y="2276280"/>
            <a:ext cx="7760520" cy="3953160"/>
          </a:xfrm>
          <a:prstGeom prst="rect">
            <a:avLst/>
          </a:prstGeom>
          <a:ln>
            <a:noFill/>
          </a:ln>
        </p:spPr>
      </p:pic>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66" name="Google Shape;268;p21" descr=""/>
          <p:cNvPicPr/>
          <p:nvPr/>
        </p:nvPicPr>
        <p:blipFill>
          <a:blip r:embed="rId1"/>
          <a:srcRect l="-25299" t="0" r="-25299" b="0"/>
          <a:stretch/>
        </p:blipFill>
        <p:spPr>
          <a:xfrm>
            <a:off x="614880" y="2259360"/>
            <a:ext cx="7787160" cy="3777480"/>
          </a:xfrm>
          <a:prstGeom prst="rect">
            <a:avLst/>
          </a:prstGeom>
          <a:ln>
            <a:noFill/>
          </a:ln>
        </p:spPr>
      </p:pic>
    </p:spTree>
  </p:cSld>
  <p:timing>
    <p:tnLst>
      <p:par>
        <p:cTn id="37" dur="indefinite" restart="never" nodeType="tmRoot">
          <p:childTnLst>
            <p:seq>
              <p:cTn id="38"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Introduction to JavaScript</a:t>
            </a:r>
            <a:endParaRPr b="0" lang="en-IN" sz="4600" spc="-1" strike="noStrike">
              <a:solidFill>
                <a:srgbClr val="000000"/>
              </a:solidFill>
              <a:latin typeface="Arial"/>
            </a:endParaRPr>
          </a:p>
        </p:txBody>
      </p:sp>
      <p:pic>
        <p:nvPicPr>
          <p:cNvPr id="127" name="Google Shape;161;p5" descr=""/>
          <p:cNvPicPr/>
          <p:nvPr/>
        </p:nvPicPr>
        <p:blipFill>
          <a:blip r:embed="rId1"/>
          <a:srcRect l="-1536" t="0" r="-5161" b="0"/>
          <a:stretch/>
        </p:blipFill>
        <p:spPr>
          <a:xfrm>
            <a:off x="6488280" y="2550960"/>
            <a:ext cx="2198160" cy="3414600"/>
          </a:xfrm>
          <a:prstGeom prst="rect">
            <a:avLst/>
          </a:prstGeom>
          <a:ln>
            <a:noFill/>
          </a:ln>
        </p:spPr>
      </p:pic>
      <p:sp>
        <p:nvSpPr>
          <p:cNvPr id="128" name="CustomShape 2"/>
          <p:cNvSpPr/>
          <p:nvPr/>
        </p:nvSpPr>
        <p:spPr>
          <a:xfrm>
            <a:off x="193320" y="2514240"/>
            <a:ext cx="5977080" cy="393228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Lustria"/>
                <a:ea typeface="Lustria"/>
              </a:rPr>
              <a:t>JavaScript was developed by Brendan Eich in 1995, which appeared in Netscape, a popular browser of that time.</a:t>
            </a:r>
            <a:endParaRPr b="0" lang="en-IN" sz="1800" spc="-1" strike="noStrike">
              <a:latin typeface="Arial"/>
            </a:endParaRPr>
          </a:p>
          <a:p>
            <a:pPr marL="285840" indent="-171000">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Lustria"/>
                <a:ea typeface="Lustria"/>
              </a:rPr>
              <a:t>The language was initially called LiveScript and was later renamed JavaScript.</a:t>
            </a:r>
            <a:endParaRPr b="0" lang="en-IN" sz="1800" spc="-1" strike="noStrike">
              <a:latin typeface="Arial"/>
            </a:endParaRPr>
          </a:p>
          <a:p>
            <a:pPr marL="285840" indent="-171000">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Lustria"/>
                <a:ea typeface="Lustria"/>
              </a:rPr>
              <a:t>There are many programmers who think that JavaScript and Java are the same. In fact, JavaScript and Java are very much unrelated.</a:t>
            </a:r>
            <a:endParaRPr b="0" lang="en-IN" sz="1800" spc="-1" strike="noStrike">
              <a:latin typeface="Arial"/>
            </a:endParaRPr>
          </a:p>
          <a:p>
            <a:pPr marL="285840" indent="-171000">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Lustria"/>
                <a:ea typeface="Lustria"/>
              </a:rPr>
              <a:t>The syntax of JavaScript is mostly influenced by the programming language C.</a:t>
            </a:r>
            <a:endParaRPr b="0" lang="en-IN" sz="1800" spc="-1" strike="noStrike">
              <a:latin typeface="Arial"/>
            </a:endParaRPr>
          </a:p>
          <a:p>
            <a:pPr>
              <a:lnSpc>
                <a:spcPct val="100000"/>
              </a:lnSpc>
            </a:pPr>
            <a:endParaRPr b="0" lang="en-IN" sz="1800" spc="-1" strike="noStrike">
              <a:latin typeface="Arial"/>
            </a:endParaRPr>
          </a:p>
        </p:txBody>
      </p:sp>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68" name="Google Shape;274;p22" descr=""/>
          <p:cNvPicPr/>
          <p:nvPr/>
        </p:nvPicPr>
        <p:blipFill>
          <a:blip r:embed="rId1"/>
          <a:srcRect l="-26164" t="0" r="-26164" b="0"/>
          <a:stretch/>
        </p:blipFill>
        <p:spPr>
          <a:xfrm>
            <a:off x="739800" y="2446560"/>
            <a:ext cx="7662600" cy="3590640"/>
          </a:xfrm>
          <a:prstGeom prst="rect">
            <a:avLst/>
          </a:prstGeom>
          <a:ln>
            <a:noFill/>
          </a:ln>
        </p:spPr>
      </p:pic>
    </p:spTree>
  </p:cSld>
  <p:timing>
    <p:tnLst>
      <p:par>
        <p:cTn id="39" dur="indefinite" restart="never" nodeType="tmRoot">
          <p:childTnLst>
            <p:seq>
              <p:cTn id="40" dur="indefinite" nodeType="mainSeq"/>
              <p:prevCondLst>
                <p:cond delay="0" evt="onPrev">
                  <p:tgtEl>
                    <p:sldTgt/>
                  </p:tgtEl>
                </p:cond>
              </p:prevCondLst>
              <p:nextCondLst>
                <p:cond delay="0" evt="onNext">
                  <p:tgtEl>
                    <p:sldTgt/>
                  </p:tgtEl>
                </p:cond>
              </p:nextCondLst>
            </p:seq>
          </p:childTnLst>
        </p:cTn>
      </p:par>
    </p:tnLst>
  </p:timing>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70" name="Google Shape;280;p23" descr=""/>
          <p:cNvPicPr/>
          <p:nvPr/>
        </p:nvPicPr>
        <p:blipFill>
          <a:blip r:embed="rId1"/>
          <a:srcRect l="-27033" t="0" r="-27030" b="0"/>
          <a:stretch/>
        </p:blipFill>
        <p:spPr>
          <a:xfrm>
            <a:off x="739800" y="2339640"/>
            <a:ext cx="7662600" cy="3697560"/>
          </a:xfrm>
          <a:prstGeom prst="rect">
            <a:avLst/>
          </a:prstGeom>
          <a:ln>
            <a:noFill/>
          </a:ln>
        </p:spPr>
      </p:pic>
    </p:spTree>
  </p:cSld>
  <p:timing>
    <p:tnLst>
      <p:par>
        <p:cTn id="41" dur="indefinite" restart="never" nodeType="tmRoot">
          <p:childTnLst>
            <p:seq>
              <p:cTn id="42" dur="indefinite" nodeType="mainSeq"/>
              <p:prevCondLst>
                <p:cond delay="0" evt="onPrev">
                  <p:tgtEl>
                    <p:sldTgt/>
                  </p:tgtEl>
                </p:cond>
              </p:prevCondLst>
              <p:nextCondLst>
                <p:cond delay="0" evt="onNext">
                  <p:tgtEl>
                    <p:sldTgt/>
                  </p:tgtEl>
                </p:cond>
              </p:nextCondLst>
            </p:seq>
          </p:childTnLst>
        </p:cTn>
      </p:par>
    </p:tnLst>
  </p:timing>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72" name="Google Shape;286;p24" descr=""/>
          <p:cNvPicPr/>
          <p:nvPr/>
        </p:nvPicPr>
        <p:blipFill>
          <a:blip r:embed="rId1"/>
          <a:srcRect l="-26635" t="0" r="-26635" b="0"/>
          <a:stretch/>
        </p:blipFill>
        <p:spPr>
          <a:xfrm>
            <a:off x="457200" y="2339640"/>
            <a:ext cx="7945200" cy="3697560"/>
          </a:xfrm>
          <a:prstGeom prst="rect">
            <a:avLst/>
          </a:prstGeom>
          <a:ln>
            <a:noFill/>
          </a:ln>
        </p:spPr>
      </p:pic>
    </p:spTree>
  </p:cSld>
  <p:timing>
    <p:tnLst>
      <p:par>
        <p:cTn id="43" dur="indefinite" restart="never" nodeType="tmRoot">
          <p:childTnLst>
            <p:seq>
              <p:cTn id="44" dur="indefinite" nodeType="mainSeq"/>
              <p:prevCondLst>
                <p:cond delay="0" evt="onPrev">
                  <p:tgtEl>
                    <p:sldTgt/>
                  </p:tgtEl>
                </p:cond>
              </p:prevCondLst>
              <p:nextCondLst>
                <p:cond delay="0" evt="onNext">
                  <p:tgtEl>
                    <p:sldTgt/>
                  </p:tgtEl>
                </p:cond>
              </p:nextCondLst>
            </p:seq>
          </p:childTnLst>
        </p:cTn>
      </p:par>
    </p:tnLst>
  </p:timing>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74" name="Google Shape;292;p25" descr=""/>
          <p:cNvPicPr/>
          <p:nvPr/>
        </p:nvPicPr>
        <p:blipFill>
          <a:blip r:embed="rId1"/>
          <a:srcRect l="-24658" t="0" r="-24658" b="0"/>
          <a:stretch/>
        </p:blipFill>
        <p:spPr>
          <a:xfrm>
            <a:off x="739800" y="2513160"/>
            <a:ext cx="7662600" cy="3523680"/>
          </a:xfrm>
          <a:prstGeom prst="rect">
            <a:avLst/>
          </a:prstGeom>
          <a:ln>
            <a:noFill/>
          </a:ln>
        </p:spPr>
      </p:pic>
    </p:spTree>
  </p:cSld>
  <p:timing>
    <p:tnLst>
      <p:par>
        <p:cTn id="45" dur="indefinite" restart="never" nodeType="tmRoot">
          <p:childTnLst>
            <p:seq>
              <p:cTn id="46" dur="indefinite" nodeType="mainSeq"/>
              <p:prevCondLst>
                <p:cond delay="0" evt="onPrev">
                  <p:tgtEl>
                    <p:sldTgt/>
                  </p:tgtEl>
                </p:cond>
              </p:prevCondLst>
              <p:nextCondLst>
                <p:cond delay="0" evt="onNext">
                  <p:tgtEl>
                    <p:sldTgt/>
                  </p:tgtEl>
                </p:cond>
              </p:nextCondLst>
            </p:seq>
          </p:childTnLst>
        </p:cTn>
      </p:par>
    </p:tnLst>
  </p:timing>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76" name="Google Shape;298;p26" descr=""/>
          <p:cNvPicPr/>
          <p:nvPr/>
        </p:nvPicPr>
        <p:blipFill>
          <a:blip r:embed="rId1"/>
          <a:srcRect l="-21555" t="0" r="-21555" b="0"/>
          <a:stretch/>
        </p:blipFill>
        <p:spPr>
          <a:xfrm>
            <a:off x="739800" y="2770200"/>
            <a:ext cx="7662600" cy="3266640"/>
          </a:xfrm>
          <a:prstGeom prst="rect">
            <a:avLst/>
          </a:prstGeom>
          <a:ln>
            <a:noFill/>
          </a:ln>
        </p:spPr>
      </p:pic>
    </p:spTree>
  </p:cSld>
  <p:timing>
    <p:tnLst>
      <p:par>
        <p:cTn id="47" dur="indefinite" restart="never" nodeType="tmRoot">
          <p:childTnLst>
            <p:seq>
              <p:cTn id="48" dur="indefinite" nodeType="mainSeq"/>
              <p:prevCondLst>
                <p:cond delay="0" evt="onPrev">
                  <p:tgtEl>
                    <p:sldTgt/>
                  </p:tgtEl>
                </p:cond>
              </p:prevCondLst>
              <p:nextCondLst>
                <p:cond delay="0" evt="onNext">
                  <p:tgtEl>
                    <p:sldTgt/>
                  </p:tgtEl>
                </p:cond>
              </p:nextCondLst>
            </p:seq>
          </p:childTnLst>
        </p:cTn>
      </p:par>
    </p:tnLst>
  </p:timing>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78" name="Google Shape;304;p27" descr=""/>
          <p:cNvPicPr/>
          <p:nvPr/>
        </p:nvPicPr>
        <p:blipFill>
          <a:blip r:embed="rId1"/>
          <a:srcRect l="-21470" t="0" r="-21470" b="0"/>
          <a:stretch/>
        </p:blipFill>
        <p:spPr>
          <a:xfrm>
            <a:off x="739800" y="2647080"/>
            <a:ext cx="7662600" cy="3390120"/>
          </a:xfrm>
          <a:prstGeom prst="rect">
            <a:avLst/>
          </a:prstGeom>
          <a:ln>
            <a:noFill/>
          </a:ln>
        </p:spPr>
      </p:pic>
    </p:spTree>
  </p:cSld>
  <p:timing>
    <p:tnLst>
      <p:par>
        <p:cTn id="49" dur="indefinite" restart="never" nodeType="tmRoot">
          <p:childTnLst>
            <p:seq>
              <p:cTn id="50" dur="indefinite" nodeType="mainSeq"/>
              <p:prevCondLst>
                <p:cond delay="0" evt="onPrev">
                  <p:tgtEl>
                    <p:sldTgt/>
                  </p:tgtEl>
                </p:cond>
              </p:prevCondLst>
              <p:nextCondLst>
                <p:cond delay="0" evt="onNext">
                  <p:tgtEl>
                    <p:sldTgt/>
                  </p:tgtEl>
                </p:cond>
              </p:nextCondLst>
            </p:seq>
          </p:childTnLst>
        </p:cTn>
      </p:par>
    </p:tnLst>
  </p:timing>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80" name="Google Shape;310;p28" descr=""/>
          <p:cNvPicPr/>
          <p:nvPr/>
        </p:nvPicPr>
        <p:blipFill>
          <a:blip r:embed="rId1"/>
          <a:srcRect l="-19794" t="0" r="-19794" b="0"/>
          <a:stretch/>
        </p:blipFill>
        <p:spPr>
          <a:xfrm>
            <a:off x="739800" y="2499840"/>
            <a:ext cx="7662600" cy="3537000"/>
          </a:xfrm>
          <a:prstGeom prst="rect">
            <a:avLst/>
          </a:prstGeom>
          <a:ln>
            <a:noFill/>
          </a:ln>
        </p:spPr>
      </p:pic>
    </p:spTree>
  </p:cSld>
  <p:timing>
    <p:tnLst>
      <p:par>
        <p:cTn id="51" dur="indefinite" restart="never" nodeType="tmRoot">
          <p:childTnLst>
            <p:seq>
              <p:cTn id="52" dur="indefinite" nodeType="mainSeq"/>
              <p:prevCondLst>
                <p:cond delay="0" evt="onPrev">
                  <p:tgtEl>
                    <p:sldTgt/>
                  </p:tgtEl>
                </p:cond>
              </p:prevCondLst>
              <p:nextCondLst>
                <p:cond delay="0" evt="onNext">
                  <p:tgtEl>
                    <p:sldTgt/>
                  </p:tgtEl>
                </p:cond>
              </p:nextCondLst>
            </p:seq>
          </p:childTnLst>
        </p:cTn>
      </p:par>
    </p:tnLst>
  </p:timing>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82" name="Google Shape;316;p29" descr=""/>
          <p:cNvPicPr/>
          <p:nvPr/>
        </p:nvPicPr>
        <p:blipFill>
          <a:blip r:embed="rId1"/>
          <a:srcRect l="-19949" t="0" r="-19946" b="0"/>
          <a:stretch/>
        </p:blipFill>
        <p:spPr>
          <a:xfrm>
            <a:off x="739800" y="2770200"/>
            <a:ext cx="7662600" cy="3266640"/>
          </a:xfrm>
          <a:prstGeom prst="rect">
            <a:avLst/>
          </a:prstGeom>
          <a:ln>
            <a:noFill/>
          </a:ln>
        </p:spPr>
      </p:pic>
    </p:spTree>
  </p:cSld>
  <p:timing>
    <p:tnLst>
      <p:par>
        <p:cTn id="53" dur="indefinite" restart="never" nodeType="tmRoot">
          <p:childTnLst>
            <p:seq>
              <p:cTn id="54" dur="indefinite" nodeType="mainSeq"/>
              <p:prevCondLst>
                <p:cond delay="0" evt="onPrev">
                  <p:tgtEl>
                    <p:sldTgt/>
                  </p:tgtEl>
                </p:cond>
              </p:prevCondLst>
              <p:nextCondLst>
                <p:cond delay="0" evt="onNext">
                  <p:tgtEl>
                    <p:sldTgt/>
                  </p:tgtEl>
                </p:cond>
              </p:nextCondLst>
            </p:seq>
          </p:childTnLst>
        </p:cTn>
      </p:par>
    </p:tnLst>
  </p:timing>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84" name="Google Shape;322;p30" descr=""/>
          <p:cNvPicPr/>
          <p:nvPr/>
        </p:nvPicPr>
        <p:blipFill>
          <a:blip r:embed="rId1"/>
          <a:srcRect l="-20092" t="0" r="-20092" b="0"/>
          <a:stretch/>
        </p:blipFill>
        <p:spPr>
          <a:xfrm>
            <a:off x="739800" y="2459880"/>
            <a:ext cx="7662600" cy="3576960"/>
          </a:xfrm>
          <a:prstGeom prst="rect">
            <a:avLst/>
          </a:prstGeom>
          <a:ln>
            <a:noFill/>
          </a:ln>
        </p:spPr>
      </p:pic>
    </p:spTree>
  </p:cSld>
  <p:timing>
    <p:tnLst>
      <p:par>
        <p:cTn id="55" dur="indefinite" restart="never" nodeType="tmRoot">
          <p:childTnLst>
            <p:seq>
              <p:cTn id="56" dur="indefinite" nodeType="mainSeq"/>
              <p:prevCondLst>
                <p:cond delay="0" evt="onPrev">
                  <p:tgtEl>
                    <p:sldTgt/>
                  </p:tgtEl>
                </p:cond>
              </p:prevCondLst>
              <p:nextCondLst>
                <p:cond delay="0" evt="onNext">
                  <p:tgtEl>
                    <p:sldTgt/>
                  </p:tgtEl>
                </p:cond>
              </p:nextCondLst>
            </p:seq>
          </p:childTnLst>
        </p:cTn>
      </p:par>
    </p:tnLst>
  </p:timing>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86" name="Google Shape;328;p31" descr=""/>
          <p:cNvPicPr/>
          <p:nvPr/>
        </p:nvPicPr>
        <p:blipFill>
          <a:blip r:embed="rId1"/>
          <a:srcRect l="-21397" t="0" r="-21397" b="0"/>
          <a:stretch/>
        </p:blipFill>
        <p:spPr>
          <a:xfrm>
            <a:off x="739800" y="2620080"/>
            <a:ext cx="7662600" cy="3416760"/>
          </a:xfrm>
          <a:prstGeom prst="rect">
            <a:avLst/>
          </a:prstGeom>
          <a:ln>
            <a:noFill/>
          </a:ln>
        </p:spPr>
      </p:pic>
    </p:spTree>
  </p:cSld>
  <p:timing>
    <p:tnLst>
      <p:par>
        <p:cTn id="57" dur="indefinite" restart="never" nodeType="tmRoot">
          <p:childTnLst>
            <p:seq>
              <p:cTn id="58"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Versions of JavaScript</a:t>
            </a:r>
            <a:endParaRPr b="0" lang="en-IN" sz="4600" spc="-1" strike="noStrike">
              <a:solidFill>
                <a:srgbClr val="000000"/>
              </a:solidFill>
              <a:latin typeface="Arial"/>
            </a:endParaRPr>
          </a:p>
        </p:txBody>
      </p:sp>
      <p:sp>
        <p:nvSpPr>
          <p:cNvPr id="130" name="CustomShape 2"/>
          <p:cNvSpPr/>
          <p:nvPr/>
        </p:nvSpPr>
        <p:spPr>
          <a:xfrm>
            <a:off x="193320" y="2514240"/>
            <a:ext cx="8553960" cy="3969720"/>
          </a:xfrm>
          <a:prstGeom prst="rect">
            <a:avLst/>
          </a:prstGeom>
          <a:noFill/>
          <a:ln>
            <a:noFill/>
          </a:ln>
        </p:spPr>
        <p:style>
          <a:lnRef idx="0"/>
          <a:fillRef idx="0"/>
          <a:effectRef idx="0"/>
          <a:fontRef idx="minor"/>
        </p:style>
        <p:txBody>
          <a:bodyPr/>
          <a:p>
            <a:pPr marL="285840" indent="-285480">
              <a:lnSpc>
                <a:spcPct val="100000"/>
              </a:lnSpc>
              <a:buClr>
                <a:srgbClr val="000000"/>
              </a:buClr>
              <a:buFont typeface="Arial"/>
              <a:buChar char="•"/>
            </a:pPr>
            <a:r>
              <a:rPr b="0" lang="en-IN" sz="1800" spc="-1" strike="noStrike">
                <a:solidFill>
                  <a:srgbClr val="000000"/>
                </a:solidFill>
                <a:latin typeface="Lustria"/>
                <a:ea typeface="Lustria"/>
              </a:rPr>
              <a:t>May 1995 originally developed under name Mocha</a:t>
            </a:r>
            <a:endParaRPr b="0" lang="en-IN" sz="1800" spc="-1" strike="noStrike">
              <a:latin typeface="Arial"/>
            </a:endParaRPr>
          </a:p>
          <a:p>
            <a:pPr marL="285840" indent="-171000">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Lustria"/>
                <a:ea typeface="Lustria"/>
              </a:rPr>
              <a:t>September 1995 Realsed as LiveScript</a:t>
            </a:r>
            <a:endParaRPr b="0" lang="en-IN" sz="1800" spc="-1" strike="noStrike">
              <a:latin typeface="Arial"/>
            </a:endParaRPr>
          </a:p>
          <a:p>
            <a:pPr marL="285840" indent="-171000">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Lustria"/>
                <a:ea typeface="Lustria"/>
              </a:rPr>
              <a:t>December 1995 - Renamed as javascript with release of netscape navigator.</a:t>
            </a:r>
            <a:endParaRPr b="0" lang="en-IN" sz="1800" spc="-1" strike="noStrike">
              <a:latin typeface="Arial"/>
            </a:endParaRPr>
          </a:p>
          <a:p>
            <a:pPr marL="285840" indent="-171000">
              <a:lnSpc>
                <a:spcPct val="100000"/>
              </a:lnSpc>
            </a:pPr>
            <a:endParaRPr b="0" lang="en-IN" sz="1800" spc="-1" strike="noStrike">
              <a:latin typeface="Arial"/>
            </a:endParaRPr>
          </a:p>
          <a:p>
            <a:pPr marL="285840" indent="-285480">
              <a:lnSpc>
                <a:spcPct val="100000"/>
              </a:lnSpc>
              <a:buClr>
                <a:srgbClr val="000000"/>
              </a:buClr>
              <a:buFont typeface="Arial"/>
              <a:buChar char="•"/>
            </a:pPr>
            <a:r>
              <a:rPr b="0" lang="en-IN" sz="1800" spc="-1" strike="noStrike">
                <a:solidFill>
                  <a:srgbClr val="000000"/>
                </a:solidFill>
                <a:latin typeface="Lustria"/>
                <a:ea typeface="Lustria"/>
              </a:rPr>
              <a:t>November 1996 - Netscape submitted javascript to ECMA for standardization</a:t>
            </a:r>
            <a:endParaRPr b="0" lang="en-IN" sz="1800" spc="-1" strike="noStrike">
              <a:latin typeface="Arial"/>
            </a:endParaRPr>
          </a:p>
          <a:p>
            <a:pPr marL="457200">
              <a:lnSpc>
                <a:spcPct val="100000"/>
              </a:lnSpc>
            </a:pPr>
            <a:endParaRPr b="0" lang="en-IN" sz="1800" spc="-1" strike="noStrike">
              <a:latin typeface="Arial"/>
            </a:endParaRPr>
          </a:p>
          <a:p>
            <a:pPr marL="285840" indent="-285480">
              <a:lnSpc>
                <a:spcPct val="100000"/>
              </a:lnSpc>
              <a:buClr>
                <a:srgbClr val="000000"/>
              </a:buClr>
              <a:buFont typeface="Lustria"/>
              <a:buChar char="•"/>
            </a:pPr>
            <a:r>
              <a:rPr b="0" lang="en-IN" sz="1800" spc="-1" strike="noStrike">
                <a:solidFill>
                  <a:srgbClr val="000000"/>
                </a:solidFill>
                <a:latin typeface="Lustria"/>
                <a:ea typeface="Lustria"/>
              </a:rPr>
              <a:t>June 1997 - This resulted in new language standard, know as ECMAScript.</a:t>
            </a: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1800" spc="-1" strike="noStrike">
                <a:solidFill>
                  <a:srgbClr val="000000"/>
                </a:solidFill>
                <a:latin typeface="Lustria"/>
                <a:ea typeface="Lustria"/>
              </a:rPr>
              <a:t>ECMA Script is the standard and Javascript is the most popular implementaion of that standard.</a:t>
            </a: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p:txBody>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88" name="Google Shape;334;p32" descr=""/>
          <p:cNvPicPr/>
          <p:nvPr/>
        </p:nvPicPr>
        <p:blipFill>
          <a:blip r:embed="rId1"/>
          <a:srcRect l="-17115" t="0" r="-17115" b="0"/>
          <a:stretch/>
        </p:blipFill>
        <p:spPr>
          <a:xfrm>
            <a:off x="453600" y="2325960"/>
            <a:ext cx="7948800" cy="3710880"/>
          </a:xfrm>
          <a:prstGeom prst="rect">
            <a:avLst/>
          </a:prstGeom>
          <a:ln>
            <a:noFill/>
          </a:ln>
        </p:spPr>
      </p:pic>
    </p:spTree>
  </p:cSld>
  <p:timing>
    <p:tnLst>
      <p:par>
        <p:cTn id="59" dur="indefinite" restart="never" nodeType="tmRoot">
          <p:childTnLst>
            <p:seq>
              <p:cTn id="60" dur="indefinite" nodeType="mainSeq"/>
              <p:prevCondLst>
                <p:cond delay="0" evt="onPrev">
                  <p:tgtEl>
                    <p:sldTgt/>
                  </p:tgtEl>
                </p:cond>
              </p:prevCondLst>
              <p:nextCondLst>
                <p:cond delay="0" evt="onNext">
                  <p:tgtEl>
                    <p:sldTgt/>
                  </p:tgtEl>
                </p:cond>
              </p:nextCondLst>
            </p:seq>
          </p:childTnLst>
        </p:cTn>
      </p:par>
    </p:tnLst>
  </p:timing>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90" name="Google Shape;340;p33" descr=""/>
          <p:cNvPicPr/>
          <p:nvPr/>
        </p:nvPicPr>
        <p:blipFill>
          <a:blip r:embed="rId1"/>
          <a:srcRect l="-18268" t="0" r="-18268" b="0"/>
          <a:stretch/>
        </p:blipFill>
        <p:spPr>
          <a:xfrm>
            <a:off x="739800" y="2513160"/>
            <a:ext cx="7662600" cy="3523680"/>
          </a:xfrm>
          <a:prstGeom prst="rect">
            <a:avLst/>
          </a:prstGeom>
          <a:ln>
            <a:noFill/>
          </a:ln>
        </p:spPr>
      </p:pic>
    </p:spTree>
  </p:cSld>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92" name="Google Shape;346;p34" descr=""/>
          <p:cNvPicPr/>
          <p:nvPr/>
        </p:nvPicPr>
        <p:blipFill>
          <a:blip r:embed="rId1"/>
          <a:srcRect l="-18528" t="0" r="-18528" b="0"/>
          <a:stretch/>
        </p:blipFill>
        <p:spPr>
          <a:xfrm>
            <a:off x="601560" y="2526480"/>
            <a:ext cx="7800840" cy="3510360"/>
          </a:xfrm>
          <a:prstGeom prst="rect">
            <a:avLst/>
          </a:prstGeom>
          <a:ln>
            <a:noFill/>
          </a:ln>
        </p:spPr>
      </p:pic>
    </p:spTree>
  </p:cSld>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94" name="Google Shape;352;p35" descr=""/>
          <p:cNvPicPr/>
          <p:nvPr/>
        </p:nvPicPr>
        <p:blipFill>
          <a:blip r:embed="rId1"/>
          <a:srcRect l="-20653" t="0" r="-20653" b="0"/>
          <a:stretch/>
        </p:blipFill>
        <p:spPr>
          <a:xfrm>
            <a:off x="588240" y="2272680"/>
            <a:ext cx="7814160" cy="3764160"/>
          </a:xfrm>
          <a:prstGeom prst="rect">
            <a:avLst/>
          </a:prstGeom>
          <a:ln>
            <a:noFill/>
          </a:ln>
        </p:spPr>
      </p:pic>
    </p:spTree>
  </p:cSld>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96" name="Google Shape;358;p36" descr=""/>
          <p:cNvPicPr/>
          <p:nvPr/>
        </p:nvPicPr>
        <p:blipFill>
          <a:blip r:embed="rId1"/>
          <a:srcRect l="-21244" t="0" r="-21244" b="0"/>
          <a:stretch/>
        </p:blipFill>
        <p:spPr>
          <a:xfrm>
            <a:off x="739800" y="2526480"/>
            <a:ext cx="7662600" cy="3510360"/>
          </a:xfrm>
          <a:prstGeom prst="rect">
            <a:avLst/>
          </a:prstGeom>
          <a:ln>
            <a:noFill/>
          </a:ln>
        </p:spPr>
      </p:pic>
    </p:spTree>
  </p:cSld>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198" name="Google Shape;364;p37" descr=""/>
          <p:cNvPicPr/>
          <p:nvPr/>
        </p:nvPicPr>
        <p:blipFill>
          <a:blip r:embed="rId1"/>
          <a:srcRect l="-19768" t="0" r="-19765" b="0"/>
          <a:stretch/>
        </p:blipFill>
        <p:spPr>
          <a:xfrm>
            <a:off x="739800" y="2499840"/>
            <a:ext cx="7662600" cy="3537000"/>
          </a:xfrm>
          <a:prstGeom prst="rect">
            <a:avLst/>
          </a:prstGeom>
          <a:ln>
            <a:noFill/>
          </a:ln>
        </p:spPr>
      </p:pic>
    </p:spTree>
  </p:cSld>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200" name="Google Shape;370;p38" descr=""/>
          <p:cNvPicPr/>
          <p:nvPr/>
        </p:nvPicPr>
        <p:blipFill>
          <a:blip r:embed="rId1"/>
          <a:srcRect l="-20806" t="0" r="-20806" b="0"/>
          <a:stretch/>
        </p:blipFill>
        <p:spPr>
          <a:xfrm>
            <a:off x="457200" y="2299320"/>
            <a:ext cx="7945200" cy="3737520"/>
          </a:xfrm>
          <a:prstGeom prst="rect">
            <a:avLst/>
          </a:prstGeom>
          <a:ln>
            <a:noFill/>
          </a:ln>
        </p:spPr>
      </p:pic>
    </p:spTree>
  </p:cSld>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Execution</a:t>
            </a:r>
            <a:endParaRPr b="0" lang="en-IN" sz="4600" spc="-1" strike="noStrike">
              <a:solidFill>
                <a:srgbClr val="000000"/>
              </a:solidFill>
              <a:latin typeface="Arial"/>
            </a:endParaRPr>
          </a:p>
        </p:txBody>
      </p:sp>
      <p:pic>
        <p:nvPicPr>
          <p:cNvPr id="202" name="Google Shape;376;p39" descr=""/>
          <p:cNvPicPr/>
          <p:nvPr/>
        </p:nvPicPr>
        <p:blipFill>
          <a:blip r:embed="rId1"/>
          <a:srcRect l="-19023" t="0" r="-19023" b="0"/>
          <a:stretch/>
        </p:blipFill>
        <p:spPr>
          <a:xfrm>
            <a:off x="545040" y="2259360"/>
            <a:ext cx="7857000" cy="3777480"/>
          </a:xfrm>
          <a:prstGeom prst="rect">
            <a:avLst/>
          </a:prstGeom>
          <a:ln>
            <a:noFill/>
          </a:ln>
        </p:spPr>
      </p:pic>
    </p:spTree>
  </p:cSld>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Closures</a:t>
            </a:r>
            <a:endParaRPr b="0" lang="en-IN" sz="4600" spc="-1" strike="noStrike">
              <a:solidFill>
                <a:srgbClr val="000000"/>
              </a:solidFill>
              <a:latin typeface="Arial"/>
            </a:endParaRPr>
          </a:p>
        </p:txBody>
      </p:sp>
      <p:sp>
        <p:nvSpPr>
          <p:cNvPr id="204"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A closure is an inner function that has access to the outer (enclosing) function's variables—scope chain</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The closure has three scope chains:</a:t>
            </a:r>
            <a:endParaRPr b="0" lang="en-IN" sz="22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it has access to its own scope (variables defined between its curly brackets)</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it has access to the outer function's variables</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and it has access to the global variables</a:t>
            </a:r>
            <a:endParaRPr b="0" lang="en-IN" sz="20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u="sng">
                <a:solidFill>
                  <a:srgbClr val="00b0f0"/>
                </a:solidFill>
                <a:uFillTx/>
                <a:latin typeface="Lustria"/>
                <a:ea typeface="Lustria"/>
                <a:hlinkClick r:id="rId1"/>
              </a:rPr>
              <a:t>Closure Example</a:t>
            </a:r>
            <a:endParaRPr b="0" lang="en-IN" sz="2000" spc="-1" strike="noStrike">
              <a:solidFill>
                <a:srgbClr val="000000"/>
              </a:solidFill>
              <a:latin typeface="Arial"/>
            </a:endParaRPr>
          </a:p>
        </p:txBody>
      </p:sp>
    </p:spTree>
  </p:cSld>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Event Loop</a:t>
            </a:r>
            <a:endParaRPr b="0" lang="en-IN" sz="4600" spc="-1" strike="noStrike">
              <a:solidFill>
                <a:srgbClr val="000000"/>
              </a:solidFill>
              <a:latin typeface="Arial"/>
            </a:endParaRPr>
          </a:p>
        </p:txBody>
      </p:sp>
      <p:sp>
        <p:nvSpPr>
          <p:cNvPr id="206" name="TextShape 2"/>
          <p:cNvSpPr txBox="1"/>
          <p:nvPr/>
        </p:nvSpPr>
        <p:spPr>
          <a:xfrm>
            <a:off x="739800" y="2770200"/>
            <a:ext cx="7662600" cy="3266640"/>
          </a:xfrm>
          <a:prstGeom prst="rect">
            <a:avLst/>
          </a:prstGeom>
          <a:noFill/>
          <a:ln>
            <a:noFill/>
          </a:ln>
        </p:spPr>
        <p:txBody>
          <a:bodyPr>
            <a:normAutofit/>
          </a:bodyPr>
          <a:p>
            <a:endParaRPr b="0" lang="en-IN" sz="1400" spc="-1" strike="noStrike">
              <a:solidFill>
                <a:srgbClr val="000000"/>
              </a:solidFill>
              <a:latin typeface="Arial"/>
            </a:endParaRPr>
          </a:p>
        </p:txBody>
      </p:sp>
      <p:pic>
        <p:nvPicPr>
          <p:cNvPr id="207" name="Google Shape;389;p41" descr=""/>
          <p:cNvPicPr/>
          <p:nvPr/>
        </p:nvPicPr>
        <p:blipFill>
          <a:blip r:embed="rId1"/>
          <a:srcRect l="8333" t="15927" r="4166" b="8520"/>
          <a:stretch/>
        </p:blipFill>
        <p:spPr>
          <a:xfrm>
            <a:off x="739800" y="2603160"/>
            <a:ext cx="8056440" cy="3433680"/>
          </a:xfrm>
          <a:prstGeom prst="rect">
            <a:avLst/>
          </a:prstGeom>
          <a:ln>
            <a:noFill/>
          </a:ln>
        </p:spPr>
      </p:pic>
    </p:spTree>
  </p:cSld>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Where JavaScript Runs ?</a:t>
            </a:r>
            <a:endParaRPr b="0" lang="en-IN" sz="4600" spc="-1" strike="noStrike">
              <a:solidFill>
                <a:srgbClr val="000000"/>
              </a:solidFill>
              <a:latin typeface="Arial"/>
            </a:endParaRPr>
          </a:p>
        </p:txBody>
      </p:sp>
      <p:sp>
        <p:nvSpPr>
          <p:cNvPr id="132"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Prior to introduction of Node.js JavaScript was just a language that could run on browser.</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As a programmer we don’t need to worry about the OS as every modern browser supports JavaScript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To start with, you need a text editor to write your code and a browser to display the web pages you develop.</a:t>
            </a:r>
            <a:endParaRPr b="0" lang="en-IN" sz="2200" spc="-1" strike="noStrike">
              <a:solidFill>
                <a:srgbClr val="000000"/>
              </a:solidFill>
              <a:latin typeface="Arial"/>
            </a:endParaRPr>
          </a:p>
        </p:txBody>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Mordern JS with ES6</a:t>
            </a:r>
            <a:endParaRPr b="0" lang="en-IN" sz="6000" spc="-1" strike="noStrike">
              <a:solidFill>
                <a:srgbClr val="000000"/>
              </a:solidFill>
              <a:latin typeface="Arial"/>
            </a:endParaRPr>
          </a:p>
        </p:txBody>
      </p:sp>
      <p:sp>
        <p:nvSpPr>
          <p:cNvPr id="209" name="TextShape 2"/>
          <p:cNvSpPr txBox="1"/>
          <p:nvPr/>
        </p:nvSpPr>
        <p:spPr>
          <a:xfrm>
            <a:off x="457200" y="3308040"/>
            <a:ext cx="8227800" cy="1066320"/>
          </a:xfrm>
          <a:prstGeom prst="rect">
            <a:avLst/>
          </a:prstGeom>
          <a:noFill/>
          <a:ln>
            <a:noFill/>
          </a:ln>
        </p:spPr>
        <p:txBody>
          <a:bodyPr tIns="0" bIns="0"/>
          <a:p>
            <a:pPr algn="ctr"/>
            <a:endParaRPr b="0" lang="en-IN" sz="3200" spc="-1" strike="noStrike">
              <a:latin typeface="Arial"/>
            </a:endParaRPr>
          </a:p>
        </p:txBody>
      </p:sp>
    </p:spTree>
  </p:cSld>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What is ES6</a:t>
            </a:r>
            <a:endParaRPr b="0" lang="en-IN" sz="4600" spc="-1" strike="noStrike">
              <a:solidFill>
                <a:srgbClr val="000000"/>
              </a:solidFill>
              <a:latin typeface="Arial"/>
            </a:endParaRPr>
          </a:p>
        </p:txBody>
      </p:sp>
      <p:sp>
        <p:nvSpPr>
          <p:cNvPr id="211" name="TextShape 2"/>
          <p:cNvSpPr txBox="1"/>
          <p:nvPr/>
        </p:nvSpPr>
        <p:spPr>
          <a:xfrm>
            <a:off x="740520" y="2239200"/>
            <a:ext cx="7662600" cy="3267000"/>
          </a:xfrm>
          <a:prstGeom prst="rect">
            <a:avLst/>
          </a:prstGeom>
          <a:noFill/>
          <a:ln>
            <a:noFill/>
          </a:ln>
        </p:spPr>
        <p:txBody>
          <a:bodyPr/>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ES5 did not add any new syntax </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ECMAScript 6 does! </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ES6 is backward compatible with ES5.</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Many ES6 features provide syntactic sugar for more readable code</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One Goal of ES6 is to add new features to Javascript without breaking existing implementations</a:t>
            </a:r>
            <a:endParaRPr b="0" lang="en-IN" sz="2200" spc="-1" strike="noStrike">
              <a:solidFill>
                <a:srgbClr val="000000"/>
              </a:solidFill>
              <a:latin typeface="Arial"/>
            </a:endParaRPr>
          </a:p>
        </p:txBody>
      </p:sp>
    </p:spTree>
  </p:cSld>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ES6 Features</a:t>
            </a:r>
            <a:endParaRPr b="0" lang="en-IN" sz="4600" spc="-1" strike="noStrike">
              <a:solidFill>
                <a:srgbClr val="000000"/>
              </a:solidFill>
              <a:latin typeface="Arial"/>
            </a:endParaRPr>
          </a:p>
        </p:txBody>
      </p:sp>
      <p:sp>
        <p:nvSpPr>
          <p:cNvPr id="213" name="TextShape 2"/>
          <p:cNvSpPr txBox="1"/>
          <p:nvPr/>
        </p:nvSpPr>
        <p:spPr>
          <a:xfrm>
            <a:off x="549000" y="2403360"/>
            <a:ext cx="3653640" cy="3267000"/>
          </a:xfrm>
          <a:prstGeom prst="rect">
            <a:avLst/>
          </a:prstGeom>
          <a:noFill/>
          <a:ln>
            <a:noFill/>
          </a:ln>
        </p:spPr>
        <p:txBody>
          <a:bodyPr/>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Promises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Modules </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Classes</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Inheritance</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Block scope with let</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Arrow functions</a:t>
            </a:r>
            <a:endParaRPr b="0" lang="en-IN" sz="2200" spc="-1" strike="noStrike">
              <a:solidFill>
                <a:srgbClr val="000000"/>
              </a:solidFill>
              <a:latin typeface="Arial"/>
            </a:endParaRPr>
          </a:p>
        </p:txBody>
      </p:sp>
      <p:sp>
        <p:nvSpPr>
          <p:cNvPr id="214" name="TextShape 3"/>
          <p:cNvSpPr txBox="1"/>
          <p:nvPr/>
        </p:nvSpPr>
        <p:spPr>
          <a:xfrm>
            <a:off x="4807800" y="2403360"/>
            <a:ext cx="3653640" cy="3267000"/>
          </a:xfrm>
          <a:prstGeom prst="rect">
            <a:avLst/>
          </a:prstGeom>
          <a:noFill/>
          <a:ln>
            <a:noFill/>
          </a:ln>
        </p:spPr>
        <p:txBody>
          <a:bodyPr/>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Template literals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Const </a:t>
            </a:r>
            <a:endParaRPr b="0" lang="en-IN" sz="2200" spc="-1" strike="noStrike">
              <a:solidFill>
                <a:srgbClr val="000000"/>
              </a:solidFill>
              <a:latin typeface="Arial"/>
            </a:endParaRPr>
          </a:p>
          <a:p>
            <a:pPr marL="343080" indent="-3654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Destructuring</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Async/Await ( ES 7)</a:t>
            </a:r>
            <a:endParaRPr b="0" lang="en-IN" sz="2200" spc="-1" strike="noStrike">
              <a:solidFill>
                <a:srgbClr val="000000"/>
              </a:solidFill>
              <a:latin typeface="Arial"/>
            </a:endParaRPr>
          </a:p>
          <a:p>
            <a:pPr marL="343080">
              <a:lnSpc>
                <a:spcPct val="100000"/>
              </a:lnSpc>
              <a:spcBef>
                <a:spcPts val="2001"/>
              </a:spcBef>
            </a:pPr>
            <a:endParaRPr b="0" lang="en-IN" sz="2200" spc="-1" strike="noStrike">
              <a:solidFill>
                <a:srgbClr val="000000"/>
              </a:solidFill>
              <a:latin typeface="Arial"/>
            </a:endParaRPr>
          </a:p>
        </p:txBody>
      </p:sp>
    </p:spTree>
  </p:cSld>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Callback Pattern</a:t>
            </a:r>
            <a:endParaRPr b="0" lang="en-IN" sz="4600" spc="-1" strike="noStrike">
              <a:solidFill>
                <a:srgbClr val="000000"/>
              </a:solidFill>
              <a:latin typeface="Arial"/>
            </a:endParaRPr>
          </a:p>
        </p:txBody>
      </p:sp>
      <p:sp>
        <p:nvSpPr>
          <p:cNvPr id="216" name="TextShape 2"/>
          <p:cNvSpPr txBox="1"/>
          <p:nvPr/>
        </p:nvSpPr>
        <p:spPr>
          <a:xfrm>
            <a:off x="535320" y="2472120"/>
            <a:ext cx="6541920" cy="3865320"/>
          </a:xfrm>
          <a:prstGeom prst="rect">
            <a:avLst/>
          </a:prstGeom>
          <a:noFill/>
          <a:ln>
            <a:noFill/>
          </a:ln>
        </p:spPr>
        <p:txBody>
          <a:bodyPr/>
          <a:p>
            <a:pPr>
              <a:lnSpc>
                <a:spcPct val="135000"/>
              </a:lnSpc>
            </a:pPr>
            <a:r>
              <a:rPr b="0" lang="en-IN" sz="1600" spc="-1" strike="noStrike">
                <a:solidFill>
                  <a:srgbClr val="0000ff"/>
                </a:solidFill>
                <a:latin typeface="Courier New"/>
                <a:ea typeface="Courier New"/>
              </a:rPr>
              <a:t>var</a:t>
            </a:r>
            <a:r>
              <a:rPr b="0" lang="en-IN" sz="1600" spc="-1" strike="noStrike">
                <a:solidFill>
                  <a:srgbClr val="000000"/>
                </a:solidFill>
                <a:latin typeface="Courier New"/>
                <a:ea typeface="Courier New"/>
              </a:rPr>
              <a:t> requestData = {some:</a:t>
            </a:r>
            <a:r>
              <a:rPr b="0" lang="en-IN" sz="1600" spc="-1" strike="noStrike">
                <a:solidFill>
                  <a:srgbClr val="a31515"/>
                </a:solidFill>
                <a:latin typeface="Courier New"/>
                <a:ea typeface="Courier New"/>
              </a:rPr>
              <a:t>'data'</a:t>
            </a: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ff"/>
                </a:solidFill>
                <a:latin typeface="Courier New"/>
                <a:ea typeface="Courier New"/>
              </a:rPr>
              <a:t>var</a:t>
            </a:r>
            <a:r>
              <a:rPr b="0" lang="en-IN" sz="1600" spc="-1" strike="noStrike">
                <a:solidFill>
                  <a:srgbClr val="000000"/>
                </a:solidFill>
                <a:latin typeface="Courier New"/>
                <a:ea typeface="Courier New"/>
              </a:rPr>
              <a:t> url = </a:t>
            </a:r>
            <a:r>
              <a:rPr b="0" lang="en-IN" sz="1600" spc="-1" strike="noStrike">
                <a:solidFill>
                  <a:srgbClr val="a31515"/>
                </a:solidFill>
                <a:latin typeface="Courier New"/>
                <a:ea typeface="Courier New"/>
              </a:rPr>
              <a:t>'/path/to/service'</a:t>
            </a: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$.getJSON(url, requestData,</a:t>
            </a:r>
            <a:endParaRPr b="0" lang="en-IN" sz="1600" spc="-1" strike="noStrike">
              <a:solidFill>
                <a:srgbClr val="000000"/>
              </a:solidFill>
              <a:latin typeface="Arial"/>
            </a:endParaRPr>
          </a:p>
          <a:p>
            <a:pPr>
              <a:lnSpc>
                <a:spcPct val="135000"/>
              </a:lnSpc>
            </a:pP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 (successData) {</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8000"/>
                </a:solidFill>
                <a:latin typeface="Courier New"/>
                <a:ea typeface="Courier New"/>
              </a:rPr>
              <a:t>//success handler</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a:t>
            </a: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(err){</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8000"/>
                </a:solidFill>
                <a:latin typeface="Courier New"/>
                <a:ea typeface="Courier New"/>
              </a:rPr>
              <a:t>//error handler</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endParaRPr b="0" lang="en-IN" sz="1600" spc="-1" strike="noStrike">
              <a:solidFill>
                <a:srgbClr val="000000"/>
              </a:solidFill>
              <a:latin typeface="Arial"/>
            </a:endParaRPr>
          </a:p>
          <a:p>
            <a:pPr>
              <a:lnSpc>
                <a:spcPct val="100000"/>
              </a:lnSpc>
            </a:pPr>
            <a:endParaRPr b="0" lang="en-IN" sz="1600" spc="-1" strike="noStrike">
              <a:solidFill>
                <a:srgbClr val="000000"/>
              </a:solidFill>
              <a:latin typeface="Arial"/>
            </a:endParaRPr>
          </a:p>
          <a:p>
            <a:pPr>
              <a:lnSpc>
                <a:spcPct val="100000"/>
              </a:lnSpc>
              <a:spcBef>
                <a:spcPts val="2001"/>
              </a:spcBef>
            </a:pPr>
            <a:endParaRPr b="0" lang="en-IN" sz="1600" spc="-1" strike="noStrike">
              <a:solidFill>
                <a:srgbClr val="000000"/>
              </a:solidFill>
              <a:latin typeface="Arial"/>
            </a:endParaRPr>
          </a:p>
        </p:txBody>
      </p:sp>
    </p:spTree>
  </p:cSld>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Callback hell</a:t>
            </a:r>
            <a:endParaRPr b="0" lang="en-IN" sz="4600" spc="-1" strike="noStrike">
              <a:solidFill>
                <a:srgbClr val="000000"/>
              </a:solidFill>
              <a:latin typeface="Arial"/>
            </a:endParaRPr>
          </a:p>
        </p:txBody>
      </p:sp>
      <p:sp>
        <p:nvSpPr>
          <p:cNvPr id="218" name="TextShape 2"/>
          <p:cNvSpPr txBox="1"/>
          <p:nvPr/>
        </p:nvSpPr>
        <p:spPr>
          <a:xfrm>
            <a:off x="740520" y="2535840"/>
            <a:ext cx="7662600" cy="3267000"/>
          </a:xfrm>
          <a:prstGeom prst="rect">
            <a:avLst/>
          </a:prstGeom>
          <a:noFill/>
          <a:ln>
            <a:noFill/>
          </a:ln>
        </p:spPr>
        <p:txBody>
          <a:bodyPr/>
          <a:p>
            <a:pPr>
              <a:lnSpc>
                <a:spcPct val="135000"/>
              </a:lnSpc>
            </a:pPr>
            <a:r>
              <a:rPr b="0" lang="en-IN" sz="1600" spc="-1" strike="noStrike">
                <a:solidFill>
                  <a:srgbClr val="000000"/>
                </a:solidFill>
                <a:latin typeface="Courier New"/>
                <a:ea typeface="Courier New"/>
              </a:rPr>
              <a:t>step1(</a:t>
            </a: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(value1){</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step2(value1, </a:t>
            </a: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(value2){</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step3(value3, </a:t>
            </a: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(value3){</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step4(value4, </a:t>
            </a: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(value4){</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step5(value4, </a:t>
            </a:r>
            <a:r>
              <a:rPr b="0" lang="en-IN" sz="1600" spc="-1" strike="noStrike">
                <a:solidFill>
                  <a:srgbClr val="0000ff"/>
                </a:solidFill>
                <a:latin typeface="Courier New"/>
                <a:ea typeface="Courier New"/>
              </a:rPr>
              <a:t>function</a:t>
            </a:r>
            <a:r>
              <a:rPr b="0" lang="en-IN" sz="1600" spc="-1" strike="noStrike">
                <a:solidFill>
                  <a:srgbClr val="000000"/>
                </a:solidFill>
                <a:latin typeface="Courier New"/>
                <a:ea typeface="Courier New"/>
              </a:rPr>
              <a:t>(value5){</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8000"/>
                </a:solidFill>
                <a:latin typeface="Courier New"/>
                <a:ea typeface="Courier New"/>
              </a:rPr>
              <a:t>//Do Something with value 5</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 </a:t>
            </a: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35000"/>
              </a:lnSpc>
            </a:pPr>
            <a:r>
              <a:rPr b="0" lang="en-IN" sz="1600" spc="-1" strike="noStrike">
                <a:solidFill>
                  <a:srgbClr val="000000"/>
                </a:solidFill>
                <a:latin typeface="Courier New"/>
                <a:ea typeface="Courier New"/>
              </a:rPr>
              <a:t>})</a:t>
            </a:r>
            <a:endParaRPr b="0" lang="en-IN" sz="1600" spc="-1" strike="noStrike">
              <a:solidFill>
                <a:srgbClr val="000000"/>
              </a:solidFill>
              <a:latin typeface="Arial"/>
            </a:endParaRPr>
          </a:p>
          <a:p>
            <a:pPr>
              <a:lnSpc>
                <a:spcPct val="100000"/>
              </a:lnSpc>
              <a:spcBef>
                <a:spcPts val="2001"/>
              </a:spcBef>
            </a:pPr>
            <a:endParaRPr b="0" lang="en-IN" sz="1600" spc="-1" strike="noStrike">
              <a:solidFill>
                <a:srgbClr val="000000"/>
              </a:solidFill>
              <a:latin typeface="Arial"/>
            </a:endParaRPr>
          </a:p>
        </p:txBody>
      </p:sp>
    </p:spTree>
  </p:cSld>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Promises</a:t>
            </a:r>
            <a:endParaRPr b="0" lang="en-IN" sz="4600" spc="-1" strike="noStrike">
              <a:solidFill>
                <a:srgbClr val="000000"/>
              </a:solidFill>
              <a:latin typeface="Arial"/>
            </a:endParaRPr>
          </a:p>
        </p:txBody>
      </p:sp>
      <p:sp>
        <p:nvSpPr>
          <p:cNvPr id="220" name="TextShape 2"/>
          <p:cNvSpPr txBox="1"/>
          <p:nvPr/>
        </p:nvSpPr>
        <p:spPr>
          <a:xfrm>
            <a:off x="740520" y="2278080"/>
            <a:ext cx="7662600" cy="3267000"/>
          </a:xfrm>
          <a:prstGeom prst="rect">
            <a:avLst/>
          </a:prstGeom>
          <a:noFill/>
          <a:ln>
            <a:noFill/>
          </a:ln>
        </p:spPr>
        <p:txBody>
          <a:bodyPr/>
          <a:p>
            <a:pPr marL="457200" indent="-329760">
              <a:lnSpc>
                <a:spcPct val="100000"/>
              </a:lnSpc>
              <a:spcBef>
                <a:spcPts val="2001"/>
              </a:spcBef>
              <a:buClr>
                <a:srgbClr val="000000"/>
              </a:buClr>
              <a:buFont typeface="Courier New"/>
              <a:buChar char=""/>
            </a:pPr>
            <a:r>
              <a:rPr b="0" lang="en-IN" sz="2200" spc="-1" strike="noStrike">
                <a:solidFill>
                  <a:srgbClr val="595959"/>
                </a:solidFill>
                <a:latin typeface="Lustria"/>
                <a:ea typeface="Lustria"/>
              </a:rPr>
              <a:t>Promise represents a value that is not yet known.</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Promise is an asynchronous value</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Promise represents result of an asynchronous operation</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Promise has 3 possible states</a:t>
            </a:r>
            <a:endParaRPr b="0" lang="en-IN" sz="2200" spc="-1" strike="noStrike">
              <a:solidFill>
                <a:srgbClr val="000000"/>
              </a:solidFill>
              <a:latin typeface="Arial"/>
            </a:endParaRPr>
          </a:p>
          <a:p>
            <a:pPr lvl="1" marL="914400" indent="-33120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Pending</a:t>
            </a:r>
            <a:endParaRPr b="0" lang="en-IN" sz="2000" spc="-1" strike="noStrike">
              <a:solidFill>
                <a:srgbClr val="000000"/>
              </a:solidFill>
              <a:latin typeface="Arial"/>
            </a:endParaRPr>
          </a:p>
          <a:p>
            <a:pPr lvl="1" marL="914400" indent="-33120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Fulfilled</a:t>
            </a:r>
            <a:endParaRPr b="0" lang="en-IN" sz="2000" spc="-1" strike="noStrike">
              <a:solidFill>
                <a:srgbClr val="000000"/>
              </a:solidFill>
              <a:latin typeface="Arial"/>
            </a:endParaRPr>
          </a:p>
          <a:p>
            <a:pPr lvl="1" marL="914400" indent="-331200">
              <a:lnSpc>
                <a:spcPct val="100000"/>
              </a:lnSpc>
              <a:spcBef>
                <a:spcPts val="601"/>
              </a:spcBef>
              <a:buClr>
                <a:srgbClr val="c0f942"/>
              </a:buClr>
              <a:buFont typeface="Noto Sans Symbols"/>
              <a:buChar char=""/>
            </a:pPr>
            <a:r>
              <a:rPr b="0" lang="en-IN" sz="2000" spc="-1" strike="noStrike">
                <a:solidFill>
                  <a:srgbClr val="595959"/>
                </a:solidFill>
                <a:latin typeface="Lustria"/>
                <a:ea typeface="Lustria"/>
              </a:rPr>
              <a:t>Rejected</a:t>
            </a:r>
            <a:endParaRPr b="0" lang="en-IN" sz="2000" spc="-1" strike="noStrike">
              <a:solidFill>
                <a:srgbClr val="000000"/>
              </a:solidFill>
              <a:latin typeface="Arial"/>
            </a:endParaRPr>
          </a:p>
          <a:p>
            <a:pPr>
              <a:lnSpc>
                <a:spcPct val="100000"/>
              </a:lnSpc>
              <a:spcBef>
                <a:spcPts val="2001"/>
              </a:spcBef>
            </a:pPr>
            <a:endParaRPr b="0" lang="en-IN" sz="2000" spc="-1" strike="noStrike">
              <a:solidFill>
                <a:srgbClr val="000000"/>
              </a:solidFill>
              <a:latin typeface="Arial"/>
            </a:endParaRPr>
          </a:p>
        </p:txBody>
      </p:sp>
    </p:spTree>
  </p:cSld>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Promise states</a:t>
            </a:r>
            <a:endParaRPr b="0" lang="en-IN" sz="4600" spc="-1" strike="noStrike">
              <a:solidFill>
                <a:srgbClr val="000000"/>
              </a:solidFill>
              <a:latin typeface="Arial"/>
            </a:endParaRPr>
          </a:p>
        </p:txBody>
      </p:sp>
      <p:sp>
        <p:nvSpPr>
          <p:cNvPr id="222"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23" name="Google Shape;433;g612f3f2e5f_0_8" descr=""/>
          <p:cNvPicPr/>
          <p:nvPr/>
        </p:nvPicPr>
        <p:blipFill>
          <a:blip r:embed="rId1"/>
          <a:stretch/>
        </p:blipFill>
        <p:spPr>
          <a:xfrm>
            <a:off x="830880" y="2881440"/>
            <a:ext cx="7629120" cy="2828520"/>
          </a:xfrm>
          <a:prstGeom prst="rect">
            <a:avLst/>
          </a:prstGeom>
          <a:ln>
            <a:noFill/>
          </a:ln>
        </p:spPr>
      </p:pic>
    </p:spTree>
  </p:cSld>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TextShape 1"/>
          <p:cNvSpPr txBox="1"/>
          <p:nvPr/>
        </p:nvSpPr>
        <p:spPr>
          <a:xfrm>
            <a:off x="457200" y="345240"/>
            <a:ext cx="8229240" cy="1142640"/>
          </a:xfrm>
          <a:prstGeom prst="rect">
            <a:avLst/>
          </a:prstGeom>
          <a:noFill/>
          <a:ln>
            <a:noFill/>
          </a:ln>
        </p:spPr>
        <p:txBody>
          <a:bodyPr anchor="ctr"/>
          <a:p>
            <a:pPr>
              <a:lnSpc>
                <a:spcPct val="100000"/>
              </a:lnSpc>
            </a:pPr>
            <a:r>
              <a:rPr b="0" lang="en-IN" sz="4600" spc="-1" strike="noStrike">
                <a:solidFill>
                  <a:srgbClr val="ffffff"/>
                </a:solidFill>
                <a:latin typeface="Lustria"/>
                <a:ea typeface="Lustria"/>
              </a:rPr>
              <a:t>	</a:t>
            </a:r>
            <a:r>
              <a:rPr b="0" lang="en-IN" sz="4600" spc="-1" strike="noStrike">
                <a:solidFill>
                  <a:srgbClr val="ffffff"/>
                </a:solidFill>
                <a:latin typeface="Lustria"/>
                <a:ea typeface="Lustria"/>
              </a:rPr>
              <a:t>                 </a:t>
            </a:r>
            <a:r>
              <a:rPr b="0" lang="en-IN" sz="4600" spc="-1" strike="noStrike">
                <a:solidFill>
                  <a:srgbClr val="ffffff"/>
                </a:solidFill>
                <a:latin typeface="Lustria"/>
                <a:ea typeface="Lustria"/>
              </a:rPr>
              <a:t>Methods </a:t>
            </a:r>
            <a:endParaRPr b="0" lang="en-IN" sz="4600" spc="-1" strike="noStrike">
              <a:solidFill>
                <a:srgbClr val="000000"/>
              </a:solidFill>
              <a:latin typeface="Arial"/>
            </a:endParaRPr>
          </a:p>
        </p:txBody>
      </p:sp>
      <p:sp>
        <p:nvSpPr>
          <p:cNvPr id="225" name="TextShape 2"/>
          <p:cNvSpPr txBox="1"/>
          <p:nvPr/>
        </p:nvSpPr>
        <p:spPr>
          <a:xfrm>
            <a:off x="653760" y="2441880"/>
            <a:ext cx="7662600" cy="3267000"/>
          </a:xfrm>
          <a:prstGeom prst="rect">
            <a:avLst/>
          </a:prstGeom>
          <a:noFill/>
          <a:ln>
            <a:noFill/>
          </a:ln>
        </p:spPr>
        <p:txBody>
          <a:bodyPr/>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Promise.all(promiseArr:[]) </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Wait for all promises to be resolved, or for any to be rejected.</a:t>
            </a:r>
            <a:endParaRPr b="0" lang="en-IN" sz="1200" spc="-1" strike="noStrike">
              <a:solidFill>
                <a:srgbClr val="000000"/>
              </a:solidFill>
              <a:latin typeface="Arial"/>
            </a:endParaRPr>
          </a:p>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Promise.race(promiseArr:[])</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Wait until any of the promises is resolved or rejected.</a:t>
            </a:r>
            <a:endParaRPr b="0" lang="en-IN" sz="1200" spc="-1" strike="noStrike">
              <a:solidFill>
                <a:srgbClr val="000000"/>
              </a:solidFill>
              <a:latin typeface="Arial"/>
            </a:endParaRPr>
          </a:p>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Promise.reject(reason)</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Returns a new Promise object that is rejected with the given reason.</a:t>
            </a:r>
            <a:endParaRPr b="0" lang="en-IN" sz="1200" spc="-1" strike="noStrike">
              <a:solidFill>
                <a:srgbClr val="000000"/>
              </a:solidFill>
              <a:latin typeface="Arial"/>
            </a:endParaRPr>
          </a:p>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Promise.resolve(value)</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Returns a new Promise object that is resolved with the given value.</a:t>
            </a:r>
            <a:endParaRPr b="0" lang="en-IN" sz="1200" spc="-1" strike="noStrike">
              <a:solidFill>
                <a:srgbClr val="000000"/>
              </a:solidFill>
              <a:latin typeface="Arial"/>
            </a:endParaRPr>
          </a:p>
        </p:txBody>
      </p:sp>
    </p:spTree>
  </p:cSld>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Properties</a:t>
            </a:r>
            <a:endParaRPr b="0" lang="en-IN" sz="4600" spc="-1" strike="noStrike">
              <a:solidFill>
                <a:srgbClr val="000000"/>
              </a:solidFill>
              <a:latin typeface="Arial"/>
            </a:endParaRPr>
          </a:p>
        </p:txBody>
      </p:sp>
      <p:sp>
        <p:nvSpPr>
          <p:cNvPr id="227" name="TextShape 2"/>
          <p:cNvSpPr txBox="1"/>
          <p:nvPr/>
        </p:nvSpPr>
        <p:spPr>
          <a:xfrm>
            <a:off x="653760" y="2441880"/>
            <a:ext cx="7662600" cy="3267000"/>
          </a:xfrm>
          <a:prstGeom prst="rect">
            <a:avLst/>
          </a:prstGeom>
          <a:noFill/>
          <a:ln>
            <a:noFill/>
          </a:ln>
        </p:spPr>
        <p:txBody>
          <a:bodyPr/>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Promise.prototype.catch()</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Appends a rejection handler callback to the promise, and returns a new promise resolving to the return value of the callback if it is called, or to its original fulfillment value if the promise is instead fulfilled.</a:t>
            </a:r>
            <a:endParaRPr b="0" lang="en-IN" sz="1200" spc="-1" strike="noStrike">
              <a:solidFill>
                <a:srgbClr val="000000"/>
              </a:solidFill>
              <a:latin typeface="Arial"/>
            </a:endParaRPr>
          </a:p>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Promise.prototype.then()</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Appends fulfillment and rejection handlers to the promise, and returns a new promise resolving to the return value of the called handler, or to its original settled value if the promise was not handled (i.e. if the relevant handler onFulfilled or onRejected is not a function).</a:t>
            </a:r>
            <a:endParaRPr b="0" lang="en-IN" sz="1200" spc="-1" strike="noStrike">
              <a:solidFill>
                <a:srgbClr val="000000"/>
              </a:solidFill>
              <a:latin typeface="Arial"/>
            </a:endParaRPr>
          </a:p>
          <a:p>
            <a:pPr marL="457200" indent="-304560">
              <a:lnSpc>
                <a:spcPct val="100000"/>
              </a:lnSpc>
              <a:spcBef>
                <a:spcPts val="2001"/>
              </a:spcBef>
              <a:buClr>
                <a:srgbClr val="80b606"/>
              </a:buClr>
              <a:buFont typeface="Noto Sans Symbols"/>
              <a:buChar char=""/>
            </a:pPr>
            <a:r>
              <a:rPr b="1" lang="en-IN" sz="1200" spc="-1" strike="noStrike">
                <a:solidFill>
                  <a:srgbClr val="595959"/>
                </a:solidFill>
                <a:latin typeface="Lustria"/>
                <a:ea typeface="Lustria"/>
              </a:rPr>
              <a:t>Promise.prototype.finally()</a:t>
            </a:r>
            <a:endParaRPr b="0" lang="en-IN" sz="1200" spc="-1" strike="noStrike">
              <a:solidFill>
                <a:srgbClr val="000000"/>
              </a:solidFill>
              <a:latin typeface="Arial"/>
            </a:endParaRPr>
          </a:p>
          <a:p>
            <a:pPr>
              <a:lnSpc>
                <a:spcPct val="100000"/>
              </a:lnSpc>
              <a:spcBef>
                <a:spcPts val="2001"/>
              </a:spcBef>
            </a:pPr>
            <a:r>
              <a:rPr b="0" lang="en-IN" sz="1200" spc="-1" strike="noStrike">
                <a:solidFill>
                  <a:srgbClr val="595959"/>
                </a:solidFill>
                <a:latin typeface="Lustria"/>
                <a:ea typeface="Lustria"/>
              </a:rPr>
              <a:t>Appends a handler to the promise, and returns a new promise which is resolved when the original promise is resolved. The handler is called when the promise is settled, whether fulfilled or rejected.</a:t>
            </a:r>
            <a:endParaRPr b="0" lang="en-IN" sz="1200" spc="-1" strike="noStrike">
              <a:solidFill>
                <a:srgbClr val="000000"/>
              </a:solidFill>
              <a:latin typeface="Arial"/>
            </a:endParaRPr>
          </a:p>
        </p:txBody>
      </p:sp>
    </p:spTree>
  </p:cSld>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Modules</a:t>
            </a:r>
            <a:endParaRPr b="0" lang="en-IN" sz="4600" spc="-1" strike="noStrike">
              <a:solidFill>
                <a:srgbClr val="000000"/>
              </a:solidFill>
              <a:latin typeface="Arial"/>
            </a:endParaRPr>
          </a:p>
        </p:txBody>
      </p:sp>
      <p:sp>
        <p:nvSpPr>
          <p:cNvPr id="229" name="TextShape 2"/>
          <p:cNvSpPr txBox="1"/>
          <p:nvPr/>
        </p:nvSpPr>
        <p:spPr>
          <a:xfrm>
            <a:off x="653760" y="2441880"/>
            <a:ext cx="7662600" cy="3267000"/>
          </a:xfrm>
          <a:prstGeom prst="rect">
            <a:avLst/>
          </a:prstGeom>
          <a:noFill/>
          <a:ln>
            <a:noFill/>
          </a:ln>
        </p:spPr>
        <p:txBody>
          <a:bodyPr/>
          <a:p>
            <a:pPr marL="457200" indent="-342720">
              <a:lnSpc>
                <a:spcPct val="100000"/>
              </a:lnSpc>
              <a:spcBef>
                <a:spcPts val="2001"/>
              </a:spcBef>
              <a:buClr>
                <a:srgbClr val="80b606"/>
              </a:buClr>
              <a:buFont typeface="Noto Sans Symbols"/>
              <a:buChar char=""/>
            </a:pPr>
            <a:r>
              <a:rPr b="0" lang="en-IN" sz="1800" spc="-1" strike="noStrike">
                <a:solidFill>
                  <a:srgbClr val="595959"/>
                </a:solidFill>
                <a:latin typeface="Lustria"/>
                <a:ea typeface="Lustria"/>
              </a:rPr>
              <a:t>Modules allows to export and import classes, functions, variables and provides a layer of abstraction.</a:t>
            </a:r>
            <a:endParaRPr b="0" lang="en-IN" sz="1800" spc="-1" strike="noStrike">
              <a:solidFill>
                <a:srgbClr val="000000"/>
              </a:solidFill>
              <a:latin typeface="Arial"/>
            </a:endParaRPr>
          </a:p>
          <a:p>
            <a:pPr>
              <a:lnSpc>
                <a:spcPct val="100000"/>
              </a:lnSpc>
              <a:spcBef>
                <a:spcPts val="2001"/>
              </a:spcBef>
            </a:pPr>
            <a:r>
              <a:rPr b="0" lang="en-IN" sz="1800" spc="-1" strike="noStrike">
                <a:solidFill>
                  <a:srgbClr val="595959"/>
                </a:solidFill>
                <a:latin typeface="Lustria"/>
                <a:ea typeface="Lustria"/>
              </a:rPr>
              <a:t>Two ways to export from a module:</a:t>
            </a:r>
            <a:endParaRPr b="0" lang="en-IN" sz="1800" spc="-1" strike="noStrike">
              <a:solidFill>
                <a:srgbClr val="000000"/>
              </a:solidFill>
              <a:latin typeface="Arial"/>
            </a:endParaRPr>
          </a:p>
          <a:p>
            <a:pPr marL="914400" indent="-342720">
              <a:lnSpc>
                <a:spcPct val="100000"/>
              </a:lnSpc>
              <a:spcBef>
                <a:spcPts val="2001"/>
              </a:spcBef>
              <a:buClr>
                <a:srgbClr val="80b606"/>
              </a:buClr>
              <a:buFont typeface="Noto Sans Symbols"/>
              <a:buChar char=""/>
            </a:pPr>
            <a:r>
              <a:rPr b="0" lang="en-IN" sz="1800" spc="-1" strike="noStrike">
                <a:solidFill>
                  <a:srgbClr val="595959"/>
                </a:solidFill>
                <a:latin typeface="Lustria"/>
                <a:ea typeface="Lustria"/>
              </a:rPr>
              <a:t>Multiple named exports</a:t>
            </a:r>
            <a:endParaRPr b="0" lang="en-IN" sz="1800" spc="-1" strike="noStrike">
              <a:solidFill>
                <a:srgbClr val="000000"/>
              </a:solidFill>
              <a:latin typeface="Arial"/>
            </a:endParaRPr>
          </a:p>
          <a:p>
            <a:pPr marL="1371600">
              <a:lnSpc>
                <a:spcPct val="100000"/>
              </a:lnSpc>
              <a:spcBef>
                <a:spcPts val="2001"/>
              </a:spcBef>
            </a:pPr>
            <a:endParaRPr b="0" lang="en-IN" sz="1800" spc="-1" strike="noStrike">
              <a:solidFill>
                <a:srgbClr val="000000"/>
              </a:solidFill>
              <a:latin typeface="Arial"/>
            </a:endParaRPr>
          </a:p>
          <a:p>
            <a:pPr marL="914400" indent="-342720">
              <a:lnSpc>
                <a:spcPct val="100000"/>
              </a:lnSpc>
              <a:spcBef>
                <a:spcPts val="2001"/>
              </a:spcBef>
              <a:buClr>
                <a:srgbClr val="80b606"/>
              </a:buClr>
              <a:buFont typeface="Noto Sans Symbols"/>
              <a:buChar char=""/>
            </a:pPr>
            <a:r>
              <a:rPr b="0" lang="en-IN" sz="1800" spc="-1" strike="noStrike">
                <a:solidFill>
                  <a:srgbClr val="595959"/>
                </a:solidFill>
                <a:latin typeface="Lustria"/>
                <a:ea typeface="Lustria"/>
              </a:rPr>
              <a:t>Single default export</a:t>
            </a:r>
            <a:endParaRPr b="0" lang="en-IN" sz="1800" spc="-1" strike="noStrike">
              <a:solidFill>
                <a:srgbClr val="000000"/>
              </a:solidFill>
              <a:latin typeface="Arial"/>
            </a:endParaRPr>
          </a:p>
          <a:p>
            <a:pPr>
              <a:lnSpc>
                <a:spcPct val="100000"/>
              </a:lnSpc>
              <a:spcBef>
                <a:spcPts val="2001"/>
              </a:spcBef>
            </a:pPr>
            <a:endParaRPr b="0" lang="en-IN" sz="1800" spc="-1" strike="noStrike">
              <a:solidFill>
                <a:srgbClr val="000000"/>
              </a:solidFill>
              <a:latin typeface="Arial"/>
            </a:endParaRPr>
          </a:p>
        </p:txBody>
      </p:sp>
    </p:spTree>
  </p:cSld>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Key features</a:t>
            </a:r>
            <a:endParaRPr b="0" lang="en-IN" sz="4600" spc="-1" strike="noStrike">
              <a:solidFill>
                <a:srgbClr val="000000"/>
              </a:solidFill>
              <a:latin typeface="Arial"/>
            </a:endParaRPr>
          </a:p>
        </p:txBody>
      </p:sp>
      <p:sp>
        <p:nvSpPr>
          <p:cNvPr id="134" name="TextShape 2"/>
          <p:cNvSpPr txBox="1"/>
          <p:nvPr/>
        </p:nvSpPr>
        <p:spPr>
          <a:xfrm>
            <a:off x="739800" y="2664360"/>
            <a:ext cx="7662600" cy="3441600"/>
          </a:xfrm>
          <a:prstGeom prst="rect">
            <a:avLst/>
          </a:prstGeom>
          <a:noFill/>
          <a:ln>
            <a:noFill/>
          </a:ln>
        </p:spPr>
        <p:txBody>
          <a:bodyPr>
            <a:normAutofit/>
          </a:bodyPr>
          <a:p>
            <a:pPr marL="343080" indent="-342720">
              <a:lnSpc>
                <a:spcPct val="80000"/>
              </a:lnSpc>
              <a:buClr>
                <a:srgbClr val="80b606"/>
              </a:buClr>
              <a:buFont typeface="Noto Sans Symbols"/>
              <a:buChar char=""/>
            </a:pPr>
            <a:r>
              <a:rPr b="0" lang="en-IN" sz="2040" spc="-1" strike="noStrike">
                <a:solidFill>
                  <a:srgbClr val="595959"/>
                </a:solidFill>
                <a:latin typeface="Lustria"/>
                <a:ea typeface="Lustria"/>
              </a:rPr>
              <a:t>Event based</a:t>
            </a:r>
            <a:endParaRPr b="0" lang="en-IN" sz="2040" spc="-1" strike="noStrike">
              <a:solidFill>
                <a:srgbClr val="000000"/>
              </a:solidFill>
              <a:latin typeface="Arial"/>
            </a:endParaRPr>
          </a:p>
          <a:p>
            <a:pPr marL="343080" indent="-342720">
              <a:lnSpc>
                <a:spcPct val="80000"/>
              </a:lnSpc>
              <a:spcBef>
                <a:spcPts val="2001"/>
              </a:spcBef>
              <a:buClr>
                <a:srgbClr val="80b606"/>
              </a:buClr>
              <a:buFont typeface="Noto Sans Symbols"/>
              <a:buChar char=""/>
            </a:pPr>
            <a:r>
              <a:rPr b="0" lang="en-IN" sz="2040" spc="-1" strike="noStrike">
                <a:solidFill>
                  <a:srgbClr val="595959"/>
                </a:solidFill>
                <a:latin typeface="Lustria"/>
                <a:ea typeface="Lustria"/>
              </a:rPr>
              <a:t>Functions are first class citizens</a:t>
            </a:r>
            <a:endParaRPr b="0" lang="en-IN" sz="2040" spc="-1" strike="noStrike">
              <a:solidFill>
                <a:srgbClr val="000000"/>
              </a:solidFill>
              <a:latin typeface="Arial"/>
            </a:endParaRPr>
          </a:p>
          <a:p>
            <a:pPr marL="343080" indent="-342720">
              <a:lnSpc>
                <a:spcPct val="80000"/>
              </a:lnSpc>
              <a:spcBef>
                <a:spcPts val="2001"/>
              </a:spcBef>
              <a:buClr>
                <a:srgbClr val="80b606"/>
              </a:buClr>
              <a:buFont typeface="Noto Sans Symbols"/>
              <a:buChar char=""/>
            </a:pPr>
            <a:r>
              <a:rPr b="0" lang="en-IN" sz="2040" spc="-1" strike="noStrike">
                <a:solidFill>
                  <a:srgbClr val="595959"/>
                </a:solidFill>
                <a:latin typeface="Lustria"/>
                <a:ea typeface="Lustria"/>
              </a:rPr>
              <a:t>Dynamically typed</a:t>
            </a:r>
            <a:endParaRPr b="0" lang="en-IN" sz="2040" spc="-1" strike="noStrike">
              <a:solidFill>
                <a:srgbClr val="000000"/>
              </a:solidFill>
              <a:latin typeface="Arial"/>
            </a:endParaRPr>
          </a:p>
          <a:p>
            <a:pPr marL="349200">
              <a:lnSpc>
                <a:spcPct val="80000"/>
              </a:lnSpc>
              <a:spcBef>
                <a:spcPts val="601"/>
              </a:spcBef>
            </a:pPr>
            <a:r>
              <a:rPr b="0" lang="en-IN" sz="1850" spc="-1" strike="noStrike">
                <a:solidFill>
                  <a:srgbClr val="595959"/>
                </a:solidFill>
                <a:latin typeface="Lustria"/>
                <a:ea typeface="Lustria"/>
              </a:rPr>
              <a:t>	</a:t>
            </a:r>
            <a:r>
              <a:rPr b="0" lang="en-IN" sz="1850" spc="-1" strike="noStrike">
                <a:solidFill>
                  <a:srgbClr val="595959"/>
                </a:solidFill>
                <a:latin typeface="Lustria"/>
                <a:ea typeface="Lustria"/>
              </a:rPr>
              <a:t>var x;                              Vs       int x=10;</a:t>
            </a:r>
            <a:endParaRPr b="0" lang="en-IN" sz="1850" spc="-1" strike="noStrike">
              <a:solidFill>
                <a:srgbClr val="000000"/>
              </a:solidFill>
              <a:latin typeface="Arial"/>
            </a:endParaRPr>
          </a:p>
          <a:p>
            <a:pPr marL="349200">
              <a:lnSpc>
                <a:spcPct val="80000"/>
              </a:lnSpc>
              <a:spcBef>
                <a:spcPts val="601"/>
              </a:spcBef>
            </a:pPr>
            <a:r>
              <a:rPr b="0" lang="en-IN" sz="1850" spc="-1" strike="noStrike">
                <a:solidFill>
                  <a:srgbClr val="595959"/>
                </a:solidFill>
                <a:latin typeface="Lustria"/>
                <a:ea typeface="Lustria"/>
              </a:rPr>
              <a:t>         </a:t>
            </a:r>
            <a:r>
              <a:rPr b="0" lang="en-IN" sz="1850" spc="-1" strike="noStrike">
                <a:solidFill>
                  <a:srgbClr val="595959"/>
                </a:solidFill>
                <a:latin typeface="Lustria"/>
                <a:ea typeface="Lustria"/>
              </a:rPr>
              <a:t>x=10;</a:t>
            </a:r>
            <a:endParaRPr b="0" lang="en-IN" sz="1850" spc="-1" strike="noStrike">
              <a:solidFill>
                <a:srgbClr val="000000"/>
              </a:solidFill>
              <a:latin typeface="Arial"/>
            </a:endParaRPr>
          </a:p>
          <a:p>
            <a:pPr marL="349200" indent="-342720">
              <a:lnSpc>
                <a:spcPct val="80000"/>
              </a:lnSpc>
              <a:spcBef>
                <a:spcPts val="2001"/>
              </a:spcBef>
              <a:buClr>
                <a:srgbClr val="80b606"/>
              </a:buClr>
              <a:buFont typeface="Noto Sans Symbols"/>
              <a:buChar char=""/>
            </a:pPr>
            <a:r>
              <a:rPr b="0" lang="en-IN" sz="2040" spc="-1" strike="noStrike">
                <a:solidFill>
                  <a:srgbClr val="595959"/>
                </a:solidFill>
                <a:latin typeface="Lustria"/>
                <a:ea typeface="Lustria"/>
              </a:rPr>
              <a:t>Single threaded</a:t>
            </a:r>
            <a:endParaRPr b="0" lang="en-IN" sz="2040" spc="-1" strike="noStrike">
              <a:solidFill>
                <a:srgbClr val="000000"/>
              </a:solidFill>
              <a:latin typeface="Arial"/>
            </a:endParaRPr>
          </a:p>
          <a:p>
            <a:pPr marL="349200" indent="-342720">
              <a:lnSpc>
                <a:spcPct val="80000"/>
              </a:lnSpc>
              <a:spcBef>
                <a:spcPts val="2001"/>
              </a:spcBef>
              <a:buClr>
                <a:srgbClr val="80b606"/>
              </a:buClr>
              <a:buFont typeface="Noto Sans Symbols"/>
              <a:buChar char=""/>
            </a:pPr>
            <a:r>
              <a:rPr b="0" lang="en-IN" sz="2040" spc="-1" strike="noStrike">
                <a:solidFill>
                  <a:srgbClr val="595959"/>
                </a:solidFill>
                <a:latin typeface="Lustria"/>
                <a:ea typeface="Lustria"/>
              </a:rPr>
              <a:t>Closures</a:t>
            </a:r>
            <a:endParaRPr b="0" lang="en-IN" sz="2040" spc="-1" strike="noStrike">
              <a:solidFill>
                <a:srgbClr val="000000"/>
              </a:solidFill>
              <a:latin typeface="Arial"/>
            </a:endParaRPr>
          </a:p>
          <a:p>
            <a:pPr marL="349200" indent="-342720">
              <a:lnSpc>
                <a:spcPct val="80000"/>
              </a:lnSpc>
              <a:spcBef>
                <a:spcPts val="2001"/>
              </a:spcBef>
              <a:buClr>
                <a:srgbClr val="80b606"/>
              </a:buClr>
              <a:buFont typeface="Noto Sans Symbols"/>
              <a:buChar char=""/>
            </a:pPr>
            <a:r>
              <a:rPr b="0" lang="en-IN" sz="2040" spc="-1" strike="noStrike">
                <a:solidFill>
                  <a:srgbClr val="595959"/>
                </a:solidFill>
                <a:latin typeface="Lustria"/>
                <a:ea typeface="Lustria"/>
              </a:rPr>
              <a:t>Prototypal Inheritance</a:t>
            </a:r>
            <a:endParaRPr b="0" lang="en-IN" sz="2040" spc="-1" strike="noStrike">
              <a:solidFill>
                <a:srgbClr val="000000"/>
              </a:solidFill>
              <a:latin typeface="Arial"/>
            </a:endParaRPr>
          </a:p>
        </p:txBody>
      </p:sp>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Module example</a:t>
            </a:r>
            <a:endParaRPr b="0" lang="en-IN" sz="4600" spc="-1" strike="noStrike">
              <a:solidFill>
                <a:srgbClr val="000000"/>
              </a:solidFill>
              <a:latin typeface="Arial"/>
            </a:endParaRPr>
          </a:p>
        </p:txBody>
      </p:sp>
      <p:sp>
        <p:nvSpPr>
          <p:cNvPr id="231"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32" name="Google Shape;458;g612f3f2e5f_0_33" descr=""/>
          <p:cNvPicPr/>
          <p:nvPr/>
        </p:nvPicPr>
        <p:blipFill>
          <a:blip r:embed="rId1"/>
          <a:stretch/>
        </p:blipFill>
        <p:spPr>
          <a:xfrm>
            <a:off x="690120" y="2770200"/>
            <a:ext cx="7763400" cy="2752560"/>
          </a:xfrm>
          <a:prstGeom prst="rect">
            <a:avLst/>
          </a:prstGeom>
          <a:ln>
            <a:noFill/>
          </a:ln>
        </p:spPr>
      </p:pic>
    </p:spTree>
  </p:cSld>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Single default module</a:t>
            </a:r>
            <a:endParaRPr b="0" lang="en-IN" sz="4600" spc="-1" strike="noStrike">
              <a:solidFill>
                <a:srgbClr val="000000"/>
              </a:solidFill>
              <a:latin typeface="Arial"/>
            </a:endParaRPr>
          </a:p>
        </p:txBody>
      </p:sp>
      <p:sp>
        <p:nvSpPr>
          <p:cNvPr id="234"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35" name="Google Shape;465;g612f3f2e5f_0_39" descr=""/>
          <p:cNvPicPr/>
          <p:nvPr/>
        </p:nvPicPr>
        <p:blipFill>
          <a:blip r:embed="rId1"/>
          <a:stretch/>
        </p:blipFill>
        <p:spPr>
          <a:xfrm>
            <a:off x="992160" y="2967840"/>
            <a:ext cx="7047000" cy="2696040"/>
          </a:xfrm>
          <a:prstGeom prst="rect">
            <a:avLst/>
          </a:prstGeom>
          <a:ln>
            <a:noFill/>
          </a:ln>
        </p:spPr>
      </p:pic>
    </p:spTree>
  </p:cSld>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Classes</a:t>
            </a:r>
            <a:endParaRPr b="0" lang="en-IN" sz="4600" spc="-1" strike="noStrike">
              <a:solidFill>
                <a:srgbClr val="000000"/>
              </a:solidFill>
              <a:latin typeface="Arial"/>
            </a:endParaRPr>
          </a:p>
        </p:txBody>
      </p:sp>
      <p:sp>
        <p:nvSpPr>
          <p:cNvPr id="237" name="TextShape 2"/>
          <p:cNvSpPr txBox="1"/>
          <p:nvPr/>
        </p:nvSpPr>
        <p:spPr>
          <a:xfrm>
            <a:off x="740520" y="2481120"/>
            <a:ext cx="7662600" cy="807840"/>
          </a:xfrm>
          <a:prstGeom prst="rect">
            <a:avLst/>
          </a:prstGeom>
          <a:noFill/>
          <a:ln>
            <a:noFill/>
          </a:ln>
        </p:spPr>
        <p:txBody>
          <a:bodyPr/>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ES6 introduced class keyword</a:t>
            </a:r>
            <a:endParaRPr b="0" lang="en-IN" sz="2200" spc="-1" strike="noStrike">
              <a:solidFill>
                <a:srgbClr val="000000"/>
              </a:solidFill>
              <a:latin typeface="Arial"/>
            </a:endParaRPr>
          </a:p>
        </p:txBody>
      </p:sp>
      <p:sp>
        <p:nvSpPr>
          <p:cNvPr id="238" name="CustomShape 3"/>
          <p:cNvSpPr/>
          <p:nvPr/>
        </p:nvSpPr>
        <p:spPr>
          <a:xfrm>
            <a:off x="429840" y="3359520"/>
            <a:ext cx="3803760" cy="3170880"/>
          </a:xfrm>
          <a:prstGeom prst="rect">
            <a:avLst/>
          </a:prstGeom>
          <a:noFill/>
          <a:ln>
            <a:noFill/>
          </a:ln>
        </p:spPr>
        <p:style>
          <a:lnRef idx="0"/>
          <a:fillRef idx="0"/>
          <a:effectRef idx="0"/>
          <a:fontRef idx="minor"/>
        </p:style>
        <p:txBody>
          <a:bodyPr tIns="91440" bIns="91440"/>
          <a:p>
            <a:pPr>
              <a:lnSpc>
                <a:spcPct val="100000"/>
              </a:lnSpc>
            </a:pPr>
            <a:r>
              <a:rPr b="1" lang="en-IN" sz="1400" spc="-1" strike="noStrike">
                <a:solidFill>
                  <a:srgbClr val="000000"/>
                </a:solidFill>
                <a:latin typeface="Lustria"/>
                <a:ea typeface="Lustria"/>
              </a:rPr>
              <a:t>ES 6</a:t>
            </a:r>
            <a:endParaRPr b="0" lang="en-IN" sz="1400" spc="-1" strike="noStrike">
              <a:latin typeface="Arial"/>
            </a:endParaRPr>
          </a:p>
          <a:p>
            <a:pPr>
              <a:lnSpc>
                <a:spcPct val="100000"/>
              </a:lnSpc>
            </a:pPr>
            <a:endParaRPr b="0" lang="en-IN" sz="1400" spc="-1" strike="noStrike">
              <a:latin typeface="Arial"/>
            </a:endParaRPr>
          </a:p>
          <a:p>
            <a:pPr>
              <a:lnSpc>
                <a:spcPct val="135000"/>
              </a:lnSpc>
            </a:pPr>
            <a:r>
              <a:rPr b="0" lang="en-IN" sz="1050" spc="-1" strike="noStrike">
                <a:solidFill>
                  <a:srgbClr val="0000ff"/>
                </a:solidFill>
                <a:latin typeface="Courier New"/>
                <a:ea typeface="Courier New"/>
              </a:rPr>
              <a:t>class</a:t>
            </a:r>
            <a:r>
              <a:rPr b="0" lang="en-IN" sz="1050" spc="-1" strike="noStrike">
                <a:solidFill>
                  <a:srgbClr val="000000"/>
                </a:solidFill>
                <a:latin typeface="Courier New"/>
                <a:ea typeface="Courier New"/>
              </a:rPr>
              <a:t> Shape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constructor</a:t>
            </a:r>
            <a:r>
              <a:rPr b="0" lang="en-IN" sz="1050" spc="-1" strike="noStrike">
                <a:solidFill>
                  <a:srgbClr val="000000"/>
                </a:solidFill>
                <a:latin typeface="Courier New"/>
                <a:ea typeface="Courier New"/>
              </a:rPr>
              <a:t> (x, y)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.x = x;</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.y = 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display(){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console.log(</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.x,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var shapeObj = new Shape(10,20)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shapeObj.display(10,20)</a:t>
            </a:r>
            <a:endParaRPr b="0" lang="en-IN" sz="1050" spc="-1" strike="noStrike">
              <a:latin typeface="Arial"/>
            </a:endParaRPr>
          </a:p>
        </p:txBody>
      </p:sp>
      <p:sp>
        <p:nvSpPr>
          <p:cNvPr id="239" name="CustomShape 4"/>
          <p:cNvSpPr/>
          <p:nvPr/>
        </p:nvSpPr>
        <p:spPr>
          <a:xfrm>
            <a:off x="4948560" y="3359520"/>
            <a:ext cx="3803760" cy="3170880"/>
          </a:xfrm>
          <a:prstGeom prst="rect">
            <a:avLst/>
          </a:prstGeom>
          <a:noFill/>
          <a:ln>
            <a:noFill/>
          </a:ln>
        </p:spPr>
        <p:style>
          <a:lnRef idx="0"/>
          <a:fillRef idx="0"/>
          <a:effectRef idx="0"/>
          <a:fontRef idx="minor"/>
        </p:style>
        <p:txBody>
          <a:bodyPr tIns="91440" bIns="91440"/>
          <a:p>
            <a:pPr>
              <a:lnSpc>
                <a:spcPct val="100000"/>
              </a:lnSpc>
            </a:pPr>
            <a:r>
              <a:rPr b="1" lang="en-IN" sz="1400" spc="-1" strike="noStrike">
                <a:solidFill>
                  <a:srgbClr val="000000"/>
                </a:solidFill>
                <a:latin typeface="Lustria"/>
                <a:ea typeface="Lustria"/>
              </a:rPr>
              <a:t>ES 5 equivalent</a:t>
            </a:r>
            <a:endParaRPr b="0" lang="en-IN" sz="1400" spc="-1" strike="noStrike">
              <a:latin typeface="Arial"/>
            </a:endParaRPr>
          </a:p>
          <a:p>
            <a:pPr>
              <a:lnSpc>
                <a:spcPct val="100000"/>
              </a:lnSpc>
            </a:pPr>
            <a:endParaRPr b="0" lang="en-IN" sz="1400" spc="-1" strike="noStrike">
              <a:latin typeface="Arial"/>
            </a:endParaRPr>
          </a:p>
          <a:p>
            <a:pPr>
              <a:lnSpc>
                <a:spcPct val="135000"/>
              </a:lnSpc>
            </a:pPr>
            <a:r>
              <a:rPr b="0" lang="en-IN" sz="1050" spc="-1" strike="noStrike">
                <a:solidFill>
                  <a:srgbClr val="0000ff"/>
                </a:solidFill>
                <a:latin typeface="Courier New"/>
                <a:ea typeface="Courier New"/>
              </a:rPr>
              <a:t>var</a:t>
            </a:r>
            <a:r>
              <a:rPr b="0" lang="en-IN" sz="1050" spc="-1" strike="noStrike">
                <a:solidFill>
                  <a:srgbClr val="000000"/>
                </a:solidFill>
                <a:latin typeface="Courier New"/>
                <a:ea typeface="Courier New"/>
              </a:rPr>
              <a:t> Shape = </a:t>
            </a:r>
            <a:r>
              <a:rPr b="0" lang="en-IN" sz="1050" spc="-1" strike="noStrike">
                <a:solidFill>
                  <a:srgbClr val="0000ff"/>
                </a:solidFill>
                <a:latin typeface="Courier New"/>
                <a:ea typeface="Courier New"/>
              </a:rPr>
              <a:t>function</a:t>
            </a:r>
            <a:r>
              <a:rPr b="0" lang="en-IN" sz="1050" spc="-1" strike="noStrike">
                <a:solidFill>
                  <a:srgbClr val="000000"/>
                </a:solidFill>
                <a:latin typeface="Courier New"/>
                <a:ea typeface="Courier New"/>
              </a:rPr>
              <a:t> (x, y) {</a:t>
            </a:r>
            <a:endParaRPr b="0" lang="en-IN" sz="1050" spc="-1" strike="noStrike">
              <a:latin typeface="Arial"/>
            </a:endParaRPr>
          </a:p>
          <a:p>
            <a:pPr>
              <a:lnSpc>
                <a:spcPct val="135000"/>
              </a:lnSpc>
            </a:pP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.x = x;</a:t>
            </a:r>
            <a:endParaRPr b="0" lang="en-IN" sz="1050" spc="-1" strike="noStrike">
              <a:latin typeface="Arial"/>
            </a:endParaRPr>
          </a:p>
          <a:p>
            <a:pPr>
              <a:lnSpc>
                <a:spcPct val="135000"/>
              </a:lnSpc>
            </a:pP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.y = 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Shape.prototype.display = </a:t>
            </a:r>
            <a:r>
              <a:rPr b="0" lang="en-IN" sz="1050" spc="-1" strike="noStrike">
                <a:solidFill>
                  <a:srgbClr val="0000ff"/>
                </a:solidFill>
                <a:latin typeface="Courier New"/>
                <a:ea typeface="Courier New"/>
              </a:rPr>
              <a:t>function</a:t>
            </a:r>
            <a:r>
              <a:rPr b="0" lang="en-IN" sz="1050" spc="-1" strike="noStrike">
                <a:solidFill>
                  <a:srgbClr val="000000"/>
                </a:solidFill>
                <a:latin typeface="Courier New"/>
                <a:ea typeface="Courier New"/>
              </a:rPr>
              <a:t> (x, y)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console.log(x,y);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var shapeObj = new Shape(10,20)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shapeObj.display(10,20)</a:t>
            </a:r>
            <a:endParaRPr b="0" lang="en-IN" sz="1050" spc="-1" strike="noStrike">
              <a:latin typeface="Arial"/>
            </a:endParaRPr>
          </a:p>
        </p:txBody>
      </p:sp>
    </p:spTree>
  </p:cSld>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Classes Inheritance</a:t>
            </a:r>
            <a:endParaRPr b="0" lang="en-IN" sz="4600" spc="-1" strike="noStrike">
              <a:solidFill>
                <a:srgbClr val="000000"/>
              </a:solidFill>
              <a:latin typeface="Arial"/>
            </a:endParaRPr>
          </a:p>
        </p:txBody>
      </p:sp>
      <p:sp>
        <p:nvSpPr>
          <p:cNvPr id="241" name="TextShape 2"/>
          <p:cNvSpPr txBox="1"/>
          <p:nvPr/>
        </p:nvSpPr>
        <p:spPr>
          <a:xfrm>
            <a:off x="740520" y="2481120"/>
            <a:ext cx="7662600" cy="807840"/>
          </a:xfrm>
          <a:prstGeom prst="rect">
            <a:avLst/>
          </a:prstGeom>
          <a:noFill/>
          <a:ln>
            <a:noFill/>
          </a:ln>
        </p:spPr>
        <p:txBody>
          <a:bodyPr/>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ES6 introduced extends keyword</a:t>
            </a:r>
            <a:endParaRPr b="0" lang="en-IN" sz="2200" spc="-1" strike="noStrike">
              <a:solidFill>
                <a:srgbClr val="000000"/>
              </a:solidFill>
              <a:latin typeface="Arial"/>
            </a:endParaRPr>
          </a:p>
        </p:txBody>
      </p:sp>
      <p:sp>
        <p:nvSpPr>
          <p:cNvPr id="242" name="CustomShape 3"/>
          <p:cNvSpPr/>
          <p:nvPr/>
        </p:nvSpPr>
        <p:spPr>
          <a:xfrm>
            <a:off x="429840" y="3359520"/>
            <a:ext cx="3803760" cy="3170880"/>
          </a:xfrm>
          <a:prstGeom prst="rect">
            <a:avLst/>
          </a:prstGeom>
          <a:noFill/>
          <a:ln>
            <a:noFill/>
          </a:ln>
        </p:spPr>
        <p:style>
          <a:lnRef idx="0"/>
          <a:fillRef idx="0"/>
          <a:effectRef idx="0"/>
          <a:fontRef idx="minor"/>
        </p:style>
        <p:txBody>
          <a:bodyPr tIns="91440" bIns="91440"/>
          <a:p>
            <a:pPr>
              <a:lnSpc>
                <a:spcPct val="100000"/>
              </a:lnSpc>
            </a:pPr>
            <a:r>
              <a:rPr b="1" lang="en-IN" sz="1400" spc="-1" strike="noStrike">
                <a:solidFill>
                  <a:srgbClr val="000000"/>
                </a:solidFill>
                <a:latin typeface="Lustria"/>
                <a:ea typeface="Lustria"/>
              </a:rPr>
              <a:t>ES 6</a:t>
            </a:r>
            <a:endParaRPr b="0" lang="en-IN" sz="1400" spc="-1" strike="noStrike">
              <a:latin typeface="Arial"/>
            </a:endParaRPr>
          </a:p>
          <a:p>
            <a:pPr>
              <a:lnSpc>
                <a:spcPct val="100000"/>
              </a:lnSpc>
            </a:pPr>
            <a:endParaRPr b="0" lang="en-IN" sz="1400" spc="-1" strike="noStrike">
              <a:latin typeface="Arial"/>
            </a:endParaRPr>
          </a:p>
          <a:p>
            <a:pPr>
              <a:lnSpc>
                <a:spcPct val="135000"/>
              </a:lnSpc>
            </a:pPr>
            <a:r>
              <a:rPr b="0" lang="en-IN" sz="1050" spc="-1" strike="noStrike">
                <a:solidFill>
                  <a:srgbClr val="0000ff"/>
                </a:solidFill>
                <a:latin typeface="Courier New"/>
                <a:ea typeface="Courier New"/>
              </a:rPr>
              <a:t>class</a:t>
            </a:r>
            <a:r>
              <a:rPr b="0" lang="en-IN" sz="1050" spc="-1" strike="noStrike">
                <a:solidFill>
                  <a:srgbClr val="000000"/>
                </a:solidFill>
                <a:latin typeface="Courier New"/>
                <a:ea typeface="Courier New"/>
              </a:rPr>
              <a:t> Circle </a:t>
            </a:r>
            <a:r>
              <a:rPr b="0" lang="en-IN" sz="1050" spc="-1" strike="noStrike">
                <a:solidFill>
                  <a:srgbClr val="0000ff"/>
                </a:solidFill>
                <a:latin typeface="Courier New"/>
                <a:ea typeface="Courier New"/>
              </a:rPr>
              <a:t>extends</a:t>
            </a:r>
            <a:r>
              <a:rPr b="0" lang="en-IN" sz="1050" spc="-1" strike="noStrike">
                <a:solidFill>
                  <a:srgbClr val="000000"/>
                </a:solidFill>
                <a:latin typeface="Courier New"/>
                <a:ea typeface="Courier New"/>
              </a:rPr>
              <a:t> Shape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constructor</a:t>
            </a:r>
            <a:r>
              <a:rPr b="0" lang="en-IN" sz="1050" spc="-1" strike="noStrike">
                <a:solidFill>
                  <a:srgbClr val="000000"/>
                </a:solidFill>
                <a:latin typeface="Courier New"/>
                <a:ea typeface="Courier New"/>
              </a:rPr>
              <a:t> (x , y, radius)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super</a:t>
            </a:r>
            <a:r>
              <a:rPr b="0" lang="en-IN" sz="1050" spc="-1" strike="noStrike">
                <a:solidFill>
                  <a:srgbClr val="000000"/>
                </a:solidFill>
                <a:latin typeface="Courier New"/>
                <a:ea typeface="Courier New"/>
              </a:rPr>
              <a:t>(x, 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.radius  = radius;</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display(){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console.log(</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.x,</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.y,</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.radius);</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ff"/>
                </a:solidFill>
                <a:latin typeface="Courier New"/>
                <a:ea typeface="Courier New"/>
              </a:rPr>
              <a:t>var</a:t>
            </a:r>
            <a:r>
              <a:rPr b="0" lang="en-IN" sz="1050" spc="-1" strike="noStrike">
                <a:solidFill>
                  <a:srgbClr val="000000"/>
                </a:solidFill>
                <a:latin typeface="Courier New"/>
                <a:ea typeface="Courier New"/>
              </a:rPr>
              <a:t> circleObj = </a:t>
            </a:r>
            <a:r>
              <a:rPr b="0" lang="en-IN" sz="1050" spc="-1" strike="noStrike">
                <a:solidFill>
                  <a:srgbClr val="0000ff"/>
                </a:solidFill>
                <a:latin typeface="Courier New"/>
                <a:ea typeface="Courier New"/>
              </a:rPr>
              <a:t>new</a:t>
            </a:r>
            <a:r>
              <a:rPr b="0" lang="en-IN" sz="1050" spc="-1" strike="noStrike">
                <a:solidFill>
                  <a:srgbClr val="000000"/>
                </a:solidFill>
                <a:latin typeface="Courier New"/>
                <a:ea typeface="Courier New"/>
              </a:rPr>
              <a:t> Circle(</a:t>
            </a:r>
            <a:r>
              <a:rPr b="0" lang="en-IN" sz="1050" spc="-1" strike="noStrike">
                <a:solidFill>
                  <a:srgbClr val="09885a"/>
                </a:solidFill>
                <a:latin typeface="Courier New"/>
                <a:ea typeface="Courier New"/>
              </a:rPr>
              <a:t>10</a:t>
            </a:r>
            <a:r>
              <a:rPr b="0" lang="en-IN" sz="1050" spc="-1" strike="noStrike">
                <a:solidFill>
                  <a:srgbClr val="000000"/>
                </a:solidFill>
                <a:latin typeface="Courier New"/>
                <a:ea typeface="Courier New"/>
              </a:rPr>
              <a:t>,</a:t>
            </a:r>
            <a:r>
              <a:rPr b="0" lang="en-IN" sz="1050" spc="-1" strike="noStrike">
                <a:solidFill>
                  <a:srgbClr val="09885a"/>
                </a:solidFill>
                <a:latin typeface="Courier New"/>
                <a:ea typeface="Courier New"/>
              </a:rPr>
              <a:t>20</a:t>
            </a:r>
            <a:r>
              <a:rPr b="0" lang="en-IN" sz="1050" spc="-1" strike="noStrike">
                <a:solidFill>
                  <a:srgbClr val="000000"/>
                </a:solidFill>
                <a:latin typeface="Courier New"/>
                <a:ea typeface="Courier New"/>
              </a:rPr>
              <a:t>,</a:t>
            </a:r>
            <a:r>
              <a:rPr b="0" lang="en-IN" sz="1050" spc="-1" strike="noStrike">
                <a:solidFill>
                  <a:srgbClr val="09885a"/>
                </a:solidFill>
                <a:latin typeface="Courier New"/>
                <a:ea typeface="Courier New"/>
              </a:rPr>
              <a:t>30</a:t>
            </a: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circleObj.display();</a:t>
            </a:r>
            <a:endParaRPr b="0" lang="en-IN" sz="1050" spc="-1" strike="noStrike">
              <a:latin typeface="Arial"/>
            </a:endParaRPr>
          </a:p>
          <a:p>
            <a:pPr>
              <a:lnSpc>
                <a:spcPct val="135000"/>
              </a:lnSpc>
            </a:pPr>
            <a:endParaRPr b="0" lang="en-IN" sz="1050" spc="-1" strike="noStrike">
              <a:latin typeface="Arial"/>
            </a:endParaRPr>
          </a:p>
        </p:txBody>
      </p:sp>
      <p:sp>
        <p:nvSpPr>
          <p:cNvPr id="243" name="CustomShape 4"/>
          <p:cNvSpPr/>
          <p:nvPr/>
        </p:nvSpPr>
        <p:spPr>
          <a:xfrm>
            <a:off x="4948560" y="3359520"/>
            <a:ext cx="3803760" cy="3170880"/>
          </a:xfrm>
          <a:prstGeom prst="rect">
            <a:avLst/>
          </a:prstGeom>
          <a:noFill/>
          <a:ln>
            <a:noFill/>
          </a:ln>
        </p:spPr>
        <p:style>
          <a:lnRef idx="0"/>
          <a:fillRef idx="0"/>
          <a:effectRef idx="0"/>
          <a:fontRef idx="minor"/>
        </p:style>
        <p:txBody>
          <a:bodyPr tIns="91440" bIns="91440"/>
          <a:p>
            <a:pPr>
              <a:lnSpc>
                <a:spcPct val="100000"/>
              </a:lnSpc>
            </a:pPr>
            <a:r>
              <a:rPr b="1" lang="en-IN" sz="1400" spc="-1" strike="noStrike">
                <a:solidFill>
                  <a:srgbClr val="000000"/>
                </a:solidFill>
                <a:latin typeface="Lustria"/>
                <a:ea typeface="Lustria"/>
              </a:rPr>
              <a:t>ES 5 equivalent</a:t>
            </a:r>
            <a:endParaRPr b="0" lang="en-IN" sz="1400" spc="-1" strike="noStrike">
              <a:latin typeface="Arial"/>
            </a:endParaRPr>
          </a:p>
          <a:p>
            <a:pPr>
              <a:lnSpc>
                <a:spcPct val="100000"/>
              </a:lnSpc>
            </a:pPr>
            <a:endParaRPr b="0" lang="en-IN" sz="1400" spc="-1" strike="noStrike">
              <a:latin typeface="Arial"/>
            </a:endParaRPr>
          </a:p>
          <a:p>
            <a:pPr>
              <a:lnSpc>
                <a:spcPct val="135000"/>
              </a:lnSpc>
            </a:pPr>
            <a:r>
              <a:rPr b="0" lang="en-IN" sz="1050" spc="-1" strike="noStrike">
                <a:solidFill>
                  <a:srgbClr val="0000ff"/>
                </a:solidFill>
                <a:latin typeface="Courier New"/>
                <a:ea typeface="Courier New"/>
              </a:rPr>
              <a:t>var</a:t>
            </a:r>
            <a:r>
              <a:rPr b="0" lang="en-IN" sz="1050" spc="-1" strike="noStrike">
                <a:solidFill>
                  <a:srgbClr val="000000"/>
                </a:solidFill>
                <a:latin typeface="Courier New"/>
                <a:ea typeface="Courier New"/>
              </a:rPr>
              <a:t> Circle = </a:t>
            </a:r>
            <a:r>
              <a:rPr b="0" lang="en-IN" sz="1050" spc="-1" strike="noStrike">
                <a:solidFill>
                  <a:srgbClr val="0000ff"/>
                </a:solidFill>
                <a:latin typeface="Courier New"/>
                <a:ea typeface="Courier New"/>
              </a:rPr>
              <a:t>function</a:t>
            </a:r>
            <a:r>
              <a:rPr b="0" lang="en-IN" sz="1050" spc="-1" strike="noStrike">
                <a:solidFill>
                  <a:srgbClr val="000000"/>
                </a:solidFill>
                <a:latin typeface="Courier New"/>
                <a:ea typeface="Courier New"/>
              </a:rPr>
              <a:t> (x, y, radius) {</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Shape.call(</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 x, y);</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.radius = radius;</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endParaRPr b="0" lang="en-IN" sz="1050" spc="-1" strike="noStrike">
              <a:latin typeface="Arial"/>
            </a:endParaRPr>
          </a:p>
          <a:p>
            <a:pPr>
              <a:lnSpc>
                <a:spcPct val="135000"/>
              </a:lnSpc>
            </a:pP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Circle.prototype.display = </a:t>
            </a:r>
            <a:r>
              <a:rPr b="0" lang="en-IN" sz="1050" spc="-1" strike="noStrike">
                <a:solidFill>
                  <a:srgbClr val="0000ff"/>
                </a:solidFill>
                <a:latin typeface="Courier New"/>
                <a:ea typeface="Courier New"/>
              </a:rPr>
              <a:t>function</a:t>
            </a: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 </a:t>
            </a:r>
            <a:r>
              <a:rPr b="0" lang="en-IN" sz="1050" spc="-1" strike="noStrike">
                <a:solidFill>
                  <a:srgbClr val="000000"/>
                </a:solidFill>
                <a:latin typeface="Courier New"/>
                <a:ea typeface="Courier New"/>
              </a:rPr>
              <a:t>console.log(</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.x,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.y, </a:t>
            </a:r>
            <a:r>
              <a:rPr b="0" lang="en-IN" sz="1050" spc="-1" strike="noStrike">
                <a:solidFill>
                  <a:srgbClr val="0000ff"/>
                </a:solidFill>
                <a:latin typeface="Courier New"/>
                <a:ea typeface="Courier New"/>
              </a:rPr>
              <a:t>this</a:t>
            </a:r>
            <a:r>
              <a:rPr b="0" lang="en-IN" sz="1050" spc="-1" strike="noStrike">
                <a:solidFill>
                  <a:srgbClr val="000000"/>
                </a:solidFill>
                <a:latin typeface="Courier New"/>
                <a:ea typeface="Courier New"/>
              </a:rPr>
              <a:t>.radius)</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Circle.prototype = Object.create(Shape.prototype);</a:t>
            </a:r>
            <a:endParaRPr b="0" lang="en-IN" sz="1050" spc="-1" strike="noStrike">
              <a:latin typeface="Arial"/>
            </a:endParaRPr>
          </a:p>
          <a:p>
            <a:pPr>
              <a:lnSpc>
                <a:spcPct val="135000"/>
              </a:lnSpc>
            </a:pPr>
            <a:r>
              <a:rPr b="0" lang="en-IN" sz="1050" spc="-1" strike="noStrike">
                <a:solidFill>
                  <a:srgbClr val="000000"/>
                </a:solidFill>
                <a:latin typeface="Courier New"/>
                <a:ea typeface="Courier New"/>
              </a:rPr>
              <a:t>Circle.prototype.constructor = Circle;</a:t>
            </a:r>
            <a:endParaRPr b="0" lang="en-IN" sz="1050" spc="-1" strike="noStrike">
              <a:latin typeface="Arial"/>
            </a:endParaRPr>
          </a:p>
          <a:p>
            <a:pPr>
              <a:lnSpc>
                <a:spcPct val="135000"/>
              </a:lnSpc>
            </a:pPr>
            <a:endParaRPr b="0" lang="en-IN" sz="1050" spc="-1" strike="noStrike">
              <a:latin typeface="Arial"/>
            </a:endParaRPr>
          </a:p>
        </p:txBody>
      </p:sp>
    </p:spTree>
  </p:cSld>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Block Scope with let</a:t>
            </a:r>
            <a:endParaRPr b="0" lang="en-IN" sz="4600" spc="-1" strike="noStrike">
              <a:solidFill>
                <a:srgbClr val="000000"/>
              </a:solidFill>
              <a:latin typeface="Arial"/>
            </a:endParaRPr>
          </a:p>
        </p:txBody>
      </p:sp>
      <p:sp>
        <p:nvSpPr>
          <p:cNvPr id="245" name="TextShape 2"/>
          <p:cNvSpPr txBox="1"/>
          <p:nvPr/>
        </p:nvSpPr>
        <p:spPr>
          <a:xfrm>
            <a:off x="740520" y="2481120"/>
            <a:ext cx="7662600" cy="807840"/>
          </a:xfrm>
          <a:prstGeom prst="rect">
            <a:avLst/>
          </a:prstGeom>
          <a:noFill/>
          <a:ln>
            <a:noFill/>
          </a:ln>
        </p:spPr>
        <p:txBody>
          <a:bodyPr/>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ES6 introduced let and const keyword</a:t>
            </a:r>
            <a:endParaRPr b="0" lang="en-IN" sz="2200" spc="-1" strike="noStrike">
              <a:solidFill>
                <a:srgbClr val="000000"/>
              </a:solidFill>
              <a:latin typeface="Arial"/>
            </a:endParaRPr>
          </a:p>
        </p:txBody>
      </p:sp>
      <p:pic>
        <p:nvPicPr>
          <p:cNvPr id="246" name="Google Shape;488;g612f3f2e5f_0_64" descr=""/>
          <p:cNvPicPr/>
          <p:nvPr/>
        </p:nvPicPr>
        <p:blipFill>
          <a:blip r:embed="rId1"/>
          <a:stretch/>
        </p:blipFill>
        <p:spPr>
          <a:xfrm>
            <a:off x="893520" y="3564720"/>
            <a:ext cx="6846480" cy="2545920"/>
          </a:xfrm>
          <a:prstGeom prst="rect">
            <a:avLst/>
          </a:prstGeom>
          <a:ln>
            <a:noFill/>
          </a:ln>
        </p:spPr>
      </p:pic>
    </p:spTree>
  </p:cSld>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Const</a:t>
            </a:r>
            <a:endParaRPr b="0" lang="en-IN" sz="4600" spc="-1" strike="noStrike">
              <a:solidFill>
                <a:srgbClr val="000000"/>
              </a:solidFill>
              <a:latin typeface="Arial"/>
            </a:endParaRPr>
          </a:p>
        </p:txBody>
      </p:sp>
      <p:pic>
        <p:nvPicPr>
          <p:cNvPr id="248" name="Google Shape;494;g612f3f2e5f_0_85" descr=""/>
          <p:cNvPicPr/>
          <p:nvPr/>
        </p:nvPicPr>
        <p:blipFill>
          <a:blip r:embed="rId1"/>
          <a:stretch/>
        </p:blipFill>
        <p:spPr>
          <a:xfrm>
            <a:off x="964800" y="2632680"/>
            <a:ext cx="7510320" cy="3218400"/>
          </a:xfrm>
          <a:prstGeom prst="rect">
            <a:avLst/>
          </a:prstGeom>
          <a:ln>
            <a:noFill/>
          </a:ln>
        </p:spPr>
      </p:pic>
    </p:spTree>
  </p:cSld>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Arrow functions</a:t>
            </a:r>
            <a:endParaRPr b="0" lang="en-IN" sz="4600" spc="-1" strike="noStrike">
              <a:solidFill>
                <a:srgbClr val="000000"/>
              </a:solidFill>
              <a:latin typeface="Arial"/>
            </a:endParaRPr>
          </a:p>
        </p:txBody>
      </p:sp>
      <p:pic>
        <p:nvPicPr>
          <p:cNvPr id="250" name="Google Shape;500;g612f3f2e5f_0_79" descr=""/>
          <p:cNvPicPr/>
          <p:nvPr/>
        </p:nvPicPr>
        <p:blipFill>
          <a:blip r:embed="rId1"/>
          <a:stretch/>
        </p:blipFill>
        <p:spPr>
          <a:xfrm>
            <a:off x="1362960" y="2992680"/>
            <a:ext cx="6361560" cy="2874240"/>
          </a:xfrm>
          <a:prstGeom prst="rect">
            <a:avLst/>
          </a:prstGeom>
          <a:ln>
            <a:noFill/>
          </a:ln>
        </p:spPr>
      </p:pic>
    </p:spTree>
  </p:cSld>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Fat Arrow Function</a:t>
            </a:r>
            <a:endParaRPr b="0" lang="en-IN" sz="4600" spc="-1" strike="noStrike">
              <a:solidFill>
                <a:srgbClr val="000000"/>
              </a:solidFill>
              <a:latin typeface="Arial"/>
            </a:endParaRPr>
          </a:p>
        </p:txBody>
      </p:sp>
      <p:pic>
        <p:nvPicPr>
          <p:cNvPr id="252" name="Google Shape;506;g612f3f2e5f_0_93" descr=""/>
          <p:cNvPicPr/>
          <p:nvPr/>
        </p:nvPicPr>
        <p:blipFill>
          <a:blip r:embed="rId1"/>
          <a:stretch/>
        </p:blipFill>
        <p:spPr>
          <a:xfrm>
            <a:off x="1257840" y="2797200"/>
            <a:ext cx="7241760" cy="2891520"/>
          </a:xfrm>
          <a:prstGeom prst="rect">
            <a:avLst/>
          </a:prstGeom>
          <a:ln>
            <a:noFill/>
          </a:ln>
        </p:spPr>
      </p:pic>
    </p:spTree>
  </p:cSld>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Arrow function scoping</a:t>
            </a:r>
            <a:endParaRPr b="0" lang="en-IN" sz="4600" spc="-1" strike="noStrike">
              <a:solidFill>
                <a:srgbClr val="000000"/>
              </a:solidFill>
              <a:latin typeface="Arial"/>
            </a:endParaRPr>
          </a:p>
        </p:txBody>
      </p:sp>
      <p:sp>
        <p:nvSpPr>
          <p:cNvPr id="254"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55" name="Google Shape;513;g612f3f2e5f_0_99" descr=""/>
          <p:cNvPicPr/>
          <p:nvPr/>
        </p:nvPicPr>
        <p:blipFill>
          <a:blip r:embed="rId1"/>
          <a:stretch/>
        </p:blipFill>
        <p:spPr>
          <a:xfrm>
            <a:off x="890640" y="3021480"/>
            <a:ext cx="7139520" cy="2763720"/>
          </a:xfrm>
          <a:prstGeom prst="rect">
            <a:avLst/>
          </a:prstGeom>
          <a:ln>
            <a:noFill/>
          </a:ln>
        </p:spPr>
      </p:pic>
    </p:spTree>
  </p:cSld>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Arrow function scoping</a:t>
            </a:r>
            <a:endParaRPr b="0" lang="en-IN" sz="4600" spc="-1" strike="noStrike">
              <a:solidFill>
                <a:srgbClr val="000000"/>
              </a:solidFill>
              <a:latin typeface="Arial"/>
            </a:endParaRPr>
          </a:p>
        </p:txBody>
      </p:sp>
      <p:sp>
        <p:nvSpPr>
          <p:cNvPr id="257"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58" name="Google Shape;520;g612f3f2e5f_0_105" descr=""/>
          <p:cNvPicPr/>
          <p:nvPr/>
        </p:nvPicPr>
        <p:blipFill>
          <a:blip r:embed="rId1"/>
          <a:stretch/>
        </p:blipFill>
        <p:spPr>
          <a:xfrm>
            <a:off x="968400" y="3559680"/>
            <a:ext cx="6890400" cy="1916640"/>
          </a:xfrm>
          <a:prstGeom prst="rect">
            <a:avLst/>
          </a:prstGeom>
          <a:ln>
            <a:noFill/>
          </a:ln>
        </p:spPr>
      </p:pic>
    </p:spTree>
  </p:cSld>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datatypes</a:t>
            </a:r>
            <a:endParaRPr b="0" lang="en-IN" sz="4600" spc="-1" strike="noStrike">
              <a:solidFill>
                <a:srgbClr val="000000"/>
              </a:solidFill>
              <a:latin typeface="Arial"/>
            </a:endParaRPr>
          </a:p>
        </p:txBody>
      </p:sp>
      <p:sp>
        <p:nvSpPr>
          <p:cNvPr id="136" name="TextShape 2"/>
          <p:cNvSpPr txBox="1"/>
          <p:nvPr/>
        </p:nvSpPr>
        <p:spPr>
          <a:xfrm>
            <a:off x="739800" y="2664360"/>
            <a:ext cx="3456720" cy="3441600"/>
          </a:xfrm>
          <a:prstGeom prst="rect">
            <a:avLst/>
          </a:prstGeom>
          <a:noFill/>
          <a:ln>
            <a:noFill/>
          </a:ln>
        </p:spPr>
        <p:txBody>
          <a:bodyPr>
            <a:normAutofit/>
          </a:bodyPr>
          <a:p>
            <a:pPr>
              <a:lnSpc>
                <a:spcPct val="100000"/>
              </a:lnSpc>
            </a:pP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Primitive Types</a:t>
            </a:r>
            <a:endParaRPr b="0" lang="en-IN" sz="2200" spc="-1" strike="noStrike">
              <a:solidFill>
                <a:srgbClr val="000000"/>
              </a:solidFill>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String</a:t>
            </a:r>
            <a:endParaRPr b="0" lang="en-IN" sz="2200" spc="-1" strike="noStrike">
              <a:solidFill>
                <a:srgbClr val="000000"/>
              </a:solidFill>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Number</a:t>
            </a:r>
            <a:endParaRPr b="0" lang="en-IN" sz="2200" spc="-1" strike="noStrike">
              <a:solidFill>
                <a:srgbClr val="000000"/>
              </a:solidFill>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Boolean</a:t>
            </a:r>
            <a:endParaRPr b="0" lang="en-IN" sz="2200" spc="-1" strike="noStrike">
              <a:solidFill>
                <a:srgbClr val="000000"/>
              </a:solidFill>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Undefined</a:t>
            </a:r>
            <a:endParaRPr b="0" lang="en-IN" sz="2200" spc="-1" strike="noStrike">
              <a:solidFill>
                <a:srgbClr val="000000"/>
              </a:solidFill>
              <a:latin typeface="Arial"/>
            </a:endParaRPr>
          </a:p>
          <a:p>
            <a:pPr marL="457200" indent="-331200">
              <a:lnSpc>
                <a:spcPct val="100000"/>
              </a:lnSpc>
              <a:spcBef>
                <a:spcPts val="2001"/>
              </a:spcBef>
            </a:pPr>
            <a:endParaRPr b="0" lang="en-IN" sz="2200" spc="-1" strike="noStrike">
              <a:solidFill>
                <a:srgbClr val="000000"/>
              </a:solidFill>
              <a:latin typeface="Arial"/>
            </a:endParaRPr>
          </a:p>
        </p:txBody>
      </p:sp>
      <p:sp>
        <p:nvSpPr>
          <p:cNvPr id="137" name="CustomShape 3"/>
          <p:cNvSpPr/>
          <p:nvPr/>
        </p:nvSpPr>
        <p:spPr>
          <a:xfrm>
            <a:off x="4652640" y="2650680"/>
            <a:ext cx="3456720" cy="3939120"/>
          </a:xfrm>
          <a:prstGeom prst="rect">
            <a:avLst/>
          </a:prstGeom>
          <a:noFill/>
          <a:ln>
            <a:noFill/>
          </a:ln>
        </p:spPr>
        <p:style>
          <a:lnRef idx="0"/>
          <a:fillRef idx="0"/>
          <a:effectRef idx="0"/>
          <a:fontRef idx="minor"/>
        </p:style>
        <p:txBody>
          <a:bodyPr>
            <a:normAutofit/>
          </a:bodyPr>
          <a:p>
            <a:pPr>
              <a:lnSpc>
                <a:spcPct val="100000"/>
              </a:lnSpc>
            </a:pP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Reference Types</a:t>
            </a:r>
            <a:endParaRPr b="0" lang="en-IN" sz="2200" spc="-1" strike="noStrike">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Object</a:t>
            </a:r>
            <a:endParaRPr b="0" lang="en-IN" sz="2200" spc="-1" strike="noStrike">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Array</a:t>
            </a:r>
            <a:endParaRPr b="0" lang="en-IN" sz="2200" spc="-1" strike="noStrike">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Function</a:t>
            </a:r>
            <a:endParaRPr b="0" lang="en-IN" sz="2200" spc="-1" strike="noStrike">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Date</a:t>
            </a:r>
            <a:endParaRPr b="0" lang="en-IN" sz="2200" spc="-1" strike="noStrike">
              <a:latin typeface="Arial"/>
            </a:endParaRPr>
          </a:p>
          <a:p>
            <a:pPr marL="457200" indent="-456840">
              <a:lnSpc>
                <a:spcPct val="100000"/>
              </a:lnSpc>
              <a:spcBef>
                <a:spcPts val="2001"/>
              </a:spcBef>
              <a:buClr>
                <a:srgbClr val="80b606"/>
              </a:buClr>
              <a:buFont typeface="Noto Sans Symbols"/>
              <a:buAutoNum type="arabicPeriod"/>
            </a:pPr>
            <a:r>
              <a:rPr b="0" lang="en-IN" sz="2200" spc="-1" strike="noStrike">
                <a:solidFill>
                  <a:srgbClr val="595959"/>
                </a:solidFill>
                <a:latin typeface="Lustria"/>
                <a:ea typeface="Lustria"/>
              </a:rPr>
              <a:t>Regex</a:t>
            </a:r>
            <a:endParaRPr b="0" lang="en-IN" sz="2200" spc="-1" strike="noStrike">
              <a:latin typeface="Arial"/>
            </a:endParaRPr>
          </a:p>
          <a:p>
            <a:pPr marL="457200" indent="-331200">
              <a:lnSpc>
                <a:spcPct val="100000"/>
              </a:lnSpc>
              <a:spcBef>
                <a:spcPts val="2001"/>
              </a:spcBef>
            </a:pPr>
            <a:endParaRPr b="0" lang="en-IN" sz="2200" spc="-1" strike="noStrike">
              <a:latin typeface="Arial"/>
            </a:endParaRPr>
          </a:p>
        </p:txBody>
      </p:sp>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Default Arguments</a:t>
            </a:r>
            <a:endParaRPr b="0" lang="en-IN" sz="4600" spc="-1" strike="noStrike">
              <a:solidFill>
                <a:srgbClr val="000000"/>
              </a:solidFill>
              <a:latin typeface="Arial"/>
            </a:endParaRPr>
          </a:p>
        </p:txBody>
      </p:sp>
      <p:sp>
        <p:nvSpPr>
          <p:cNvPr id="260"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61" name="Google Shape;527;g612f3f2e5f_0_112" descr=""/>
          <p:cNvPicPr/>
          <p:nvPr/>
        </p:nvPicPr>
        <p:blipFill>
          <a:blip r:embed="rId1"/>
          <a:stretch/>
        </p:blipFill>
        <p:spPr>
          <a:xfrm>
            <a:off x="1000440" y="3234960"/>
            <a:ext cx="6886440" cy="2337120"/>
          </a:xfrm>
          <a:prstGeom prst="rect">
            <a:avLst/>
          </a:prstGeom>
          <a:ln>
            <a:noFill/>
          </a:ln>
        </p:spPr>
      </p:pic>
    </p:spTree>
  </p:cSld>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Destructuring</a:t>
            </a:r>
            <a:endParaRPr b="0" lang="en-IN" sz="4600" spc="-1" strike="noStrike">
              <a:solidFill>
                <a:srgbClr val="000000"/>
              </a:solidFill>
              <a:latin typeface="Arial"/>
            </a:endParaRPr>
          </a:p>
        </p:txBody>
      </p:sp>
      <p:sp>
        <p:nvSpPr>
          <p:cNvPr id="263" name="TextShape 2"/>
          <p:cNvSpPr txBox="1"/>
          <p:nvPr/>
        </p:nvSpPr>
        <p:spPr>
          <a:xfrm>
            <a:off x="802080" y="2855880"/>
            <a:ext cx="7662600" cy="3267000"/>
          </a:xfrm>
          <a:prstGeom prst="rect">
            <a:avLst/>
          </a:prstGeom>
          <a:noFill/>
          <a:ln>
            <a:noFill/>
          </a:ln>
        </p:spPr>
        <p:txBody>
          <a:bodyPr/>
          <a:p>
            <a:pPr>
              <a:lnSpc>
                <a:spcPct val="135000"/>
              </a:lnSpc>
            </a:pPr>
            <a:endParaRPr b="0" lang="en-IN" sz="1400" spc="-1" strike="noStrike">
              <a:solidFill>
                <a:srgbClr val="000000"/>
              </a:solidFill>
              <a:latin typeface="Arial"/>
            </a:endParaRPr>
          </a:p>
          <a:p>
            <a:pPr marL="457200" indent="-317160">
              <a:lnSpc>
                <a:spcPct val="100000"/>
              </a:lnSpc>
              <a:buClr>
                <a:srgbClr val="000000"/>
              </a:buClr>
              <a:buFont typeface="Courier New"/>
              <a:buChar char=""/>
            </a:pPr>
            <a:r>
              <a:rPr b="0" lang="en-IN" sz="2200" spc="-1" strike="noStrike">
                <a:solidFill>
                  <a:srgbClr val="595959"/>
                </a:solidFill>
                <a:latin typeface="Lustria"/>
                <a:ea typeface="Lustria"/>
              </a:rPr>
              <a:t>Destructuring object</a:t>
            </a:r>
            <a:endParaRPr b="0" lang="en-IN" sz="2200" spc="-1" strike="noStrike">
              <a:solidFill>
                <a:srgbClr val="000000"/>
              </a:solidFill>
              <a:latin typeface="Arial"/>
            </a:endParaRPr>
          </a:p>
          <a:p>
            <a:pPr>
              <a:lnSpc>
                <a:spcPct val="100000"/>
              </a:lnSpc>
            </a:pPr>
            <a:endParaRPr b="0" lang="en-IN" sz="2200" spc="-1" strike="noStrike">
              <a:solidFill>
                <a:srgbClr val="000000"/>
              </a:solidFill>
              <a:latin typeface="Arial"/>
            </a:endParaRPr>
          </a:p>
          <a:p>
            <a:pPr>
              <a:lnSpc>
                <a:spcPct val="135000"/>
              </a:lnSpc>
            </a:pPr>
            <a:r>
              <a:rPr b="0" lang="en-IN" sz="1400" spc="-1" strike="noStrike">
                <a:solidFill>
                  <a:srgbClr val="0000ff"/>
                </a:solidFill>
                <a:latin typeface="Courier New"/>
                <a:ea typeface="Courier New"/>
              </a:rPr>
              <a:t>const</a:t>
            </a:r>
            <a:r>
              <a:rPr b="0" lang="en-IN" sz="1400" spc="-1" strike="noStrike">
                <a:solidFill>
                  <a:srgbClr val="000000"/>
                </a:solidFill>
                <a:latin typeface="Courier New"/>
                <a:ea typeface="Courier New"/>
              </a:rPr>
              <a:t> settings = { color: </a:t>
            </a:r>
            <a:r>
              <a:rPr b="0" lang="en-IN" sz="1400" spc="-1" strike="noStrike">
                <a:solidFill>
                  <a:srgbClr val="a31515"/>
                </a:solidFill>
                <a:latin typeface="Courier New"/>
                <a:ea typeface="Courier New"/>
              </a:rPr>
              <a:t>'white'</a:t>
            </a:r>
            <a:r>
              <a:rPr b="0" lang="en-IN" sz="1400" spc="-1" strike="noStrike">
                <a:solidFill>
                  <a:srgbClr val="000000"/>
                </a:solidFill>
                <a:latin typeface="Courier New"/>
                <a:ea typeface="Courier New"/>
              </a:rPr>
              <a:t>, height: </a:t>
            </a:r>
            <a:r>
              <a:rPr b="0" lang="en-IN" sz="1400" spc="-1" strike="noStrike">
                <a:solidFill>
                  <a:srgbClr val="09885a"/>
                </a:solidFill>
                <a:latin typeface="Courier New"/>
                <a:ea typeface="Courier New"/>
              </a:rPr>
              <a:t>100</a:t>
            </a:r>
            <a:r>
              <a:rPr b="0" lang="en-IN" sz="1400" spc="-1" strike="noStrike">
                <a:solidFill>
                  <a:srgbClr val="000000"/>
                </a:solidFill>
                <a:latin typeface="Courier New"/>
                <a:ea typeface="Courier New"/>
              </a:rPr>
              <a:t>, width: </a:t>
            </a:r>
            <a:r>
              <a:rPr b="0" lang="en-IN" sz="1400" spc="-1" strike="noStrike">
                <a:solidFill>
                  <a:srgbClr val="09885a"/>
                </a:solidFill>
                <a:latin typeface="Courier New"/>
                <a:ea typeface="Courier New"/>
              </a:rPr>
              <a:t>300</a:t>
            </a:r>
            <a:r>
              <a:rPr b="0" lang="en-IN" sz="1400" spc="-1" strike="noStrike">
                <a:solidFill>
                  <a:srgbClr val="000000"/>
                </a:solidFill>
                <a:latin typeface="Courier New"/>
                <a:ea typeface="Courier New"/>
              </a:rPr>
              <a:t>}</a:t>
            </a:r>
            <a:endParaRPr b="0" lang="en-IN" sz="1400" spc="-1" strike="noStrike">
              <a:solidFill>
                <a:srgbClr val="000000"/>
              </a:solidFill>
              <a:latin typeface="Arial"/>
            </a:endParaRPr>
          </a:p>
          <a:p>
            <a:pPr>
              <a:lnSpc>
                <a:spcPct val="135000"/>
              </a:lnSpc>
            </a:pPr>
            <a:r>
              <a:rPr b="0" lang="en-IN" sz="1400" spc="-1" strike="noStrike">
                <a:solidFill>
                  <a:srgbClr val="0000ff"/>
                </a:solidFill>
                <a:latin typeface="Courier New"/>
                <a:ea typeface="Courier New"/>
              </a:rPr>
              <a:t>const</a:t>
            </a:r>
            <a:r>
              <a:rPr b="0" lang="en-IN" sz="1400" spc="-1" strike="noStrike">
                <a:solidFill>
                  <a:srgbClr val="000000"/>
                </a:solidFill>
                <a:latin typeface="Courier New"/>
                <a:ea typeface="Courier New"/>
              </a:rPr>
              <a:t> { width, height, color} = settings; //create 3 separate consts</a:t>
            </a:r>
            <a:endParaRPr b="0" lang="en-IN" sz="1400" spc="-1" strike="noStrike">
              <a:solidFill>
                <a:srgbClr val="000000"/>
              </a:solidFill>
              <a:latin typeface="Arial"/>
            </a:endParaRPr>
          </a:p>
          <a:p>
            <a:pPr>
              <a:lnSpc>
                <a:spcPct val="135000"/>
              </a:lnSpc>
            </a:pPr>
            <a:endParaRPr b="0" lang="en-IN" sz="1400" spc="-1" strike="noStrike">
              <a:solidFill>
                <a:srgbClr val="000000"/>
              </a:solidFill>
              <a:latin typeface="Arial"/>
            </a:endParaRPr>
          </a:p>
          <a:p>
            <a:pPr marL="457200" indent="-317160">
              <a:lnSpc>
                <a:spcPct val="100000"/>
              </a:lnSpc>
              <a:buClr>
                <a:srgbClr val="000000"/>
              </a:buClr>
              <a:buFont typeface="Courier New"/>
              <a:buChar char=""/>
            </a:pPr>
            <a:r>
              <a:rPr b="0" lang="en-IN" sz="2200" spc="-1" strike="noStrike">
                <a:solidFill>
                  <a:srgbClr val="595959"/>
                </a:solidFill>
                <a:latin typeface="Lustria"/>
                <a:ea typeface="Lustria"/>
              </a:rPr>
              <a:t>Destructuring Array</a:t>
            </a:r>
            <a:endParaRPr b="0" lang="en-IN" sz="2200" spc="-1" strike="noStrike">
              <a:solidFill>
                <a:srgbClr val="000000"/>
              </a:solidFill>
              <a:latin typeface="Arial"/>
            </a:endParaRPr>
          </a:p>
          <a:p>
            <a:pPr>
              <a:lnSpc>
                <a:spcPct val="135000"/>
              </a:lnSpc>
            </a:pPr>
            <a:endParaRPr b="0" lang="en-IN" sz="2200" spc="-1" strike="noStrike">
              <a:solidFill>
                <a:srgbClr val="000000"/>
              </a:solidFill>
              <a:latin typeface="Arial"/>
            </a:endParaRPr>
          </a:p>
          <a:p>
            <a:pPr>
              <a:lnSpc>
                <a:spcPct val="135000"/>
              </a:lnSpc>
            </a:pPr>
            <a:r>
              <a:rPr b="0" lang="en-IN" sz="1400" spc="-1" strike="noStrike">
                <a:solidFill>
                  <a:srgbClr val="0000ff"/>
                </a:solidFill>
                <a:latin typeface="Courier New"/>
                <a:ea typeface="Courier New"/>
              </a:rPr>
              <a:t>const</a:t>
            </a:r>
            <a:r>
              <a:rPr b="0" lang="en-IN" sz="1400" spc="-1" strike="noStrike">
                <a:solidFill>
                  <a:srgbClr val="000000"/>
                </a:solidFill>
                <a:latin typeface="Courier New"/>
                <a:ea typeface="Courier New"/>
              </a:rPr>
              <a:t> details = [</a:t>
            </a:r>
            <a:r>
              <a:rPr b="0" lang="en-IN" sz="1400" spc="-1" strike="noStrike">
                <a:solidFill>
                  <a:srgbClr val="a31515"/>
                </a:solidFill>
                <a:latin typeface="Courier New"/>
                <a:ea typeface="Courier New"/>
              </a:rPr>
              <a:t>'swapnil'</a:t>
            </a:r>
            <a:r>
              <a:rPr b="0" lang="en-IN" sz="1400" spc="-1" strike="noStrike">
                <a:solidFill>
                  <a:srgbClr val="000000"/>
                </a:solidFill>
                <a:latin typeface="Courier New"/>
                <a:ea typeface="Courier New"/>
              </a:rPr>
              <a:t>, </a:t>
            </a:r>
            <a:r>
              <a:rPr b="0" lang="en-IN" sz="1400" spc="-1" strike="noStrike">
                <a:solidFill>
                  <a:srgbClr val="a31515"/>
                </a:solidFill>
                <a:latin typeface="Courier New"/>
                <a:ea typeface="Courier New"/>
              </a:rPr>
              <a:t>'navalakha'</a:t>
            </a:r>
            <a:r>
              <a:rPr b="0" lang="en-IN" sz="1400" spc="-1" strike="noStrike">
                <a:solidFill>
                  <a:srgbClr val="000000"/>
                </a:solidFill>
                <a:latin typeface="Courier New"/>
                <a:ea typeface="Courier New"/>
              </a:rPr>
              <a:t>, </a:t>
            </a:r>
            <a:r>
              <a:rPr b="0" lang="en-IN" sz="1400" spc="-1" strike="noStrike">
                <a:solidFill>
                  <a:srgbClr val="a31515"/>
                </a:solidFill>
                <a:latin typeface="Courier New"/>
                <a:ea typeface="Courier New"/>
              </a:rPr>
              <a:t>'linkswapnil@yahoo.co.in'</a:t>
            </a:r>
            <a:r>
              <a:rPr b="0" lang="en-IN" sz="1400" spc="-1" strike="noStrike">
                <a:solidFill>
                  <a:srgbClr val="000000"/>
                </a:solidFill>
                <a:latin typeface="Courier New"/>
                <a:ea typeface="Courier New"/>
              </a:rPr>
              <a:t>]</a:t>
            </a:r>
            <a:endParaRPr b="0" lang="en-IN" sz="1400" spc="-1" strike="noStrike">
              <a:solidFill>
                <a:srgbClr val="000000"/>
              </a:solidFill>
              <a:latin typeface="Arial"/>
            </a:endParaRPr>
          </a:p>
          <a:p>
            <a:pPr>
              <a:lnSpc>
                <a:spcPct val="135000"/>
              </a:lnSpc>
            </a:pPr>
            <a:r>
              <a:rPr b="0" lang="en-IN" sz="1400" spc="-1" strike="noStrike">
                <a:solidFill>
                  <a:srgbClr val="0000ff"/>
                </a:solidFill>
                <a:latin typeface="Courier New"/>
                <a:ea typeface="Courier New"/>
              </a:rPr>
              <a:t>const</a:t>
            </a:r>
            <a:r>
              <a:rPr b="0" lang="en-IN" sz="1400" spc="-1" strike="noStrike">
                <a:solidFill>
                  <a:srgbClr val="000000"/>
                </a:solidFill>
                <a:latin typeface="Courier New"/>
                <a:ea typeface="Courier New"/>
              </a:rPr>
              <a:t> [first, last, emailId] = details;</a:t>
            </a:r>
            <a:endParaRPr b="0" lang="en-IN" sz="1400" spc="-1" strike="noStrike">
              <a:solidFill>
                <a:srgbClr val="000000"/>
              </a:solidFill>
              <a:latin typeface="Arial"/>
            </a:endParaRPr>
          </a:p>
          <a:p>
            <a:pPr>
              <a:lnSpc>
                <a:spcPct val="100000"/>
              </a:lnSpc>
              <a:spcBef>
                <a:spcPts val="2001"/>
              </a:spcBef>
            </a:pPr>
            <a:endParaRPr b="0" lang="en-IN" sz="1400" spc="-1" strike="noStrike">
              <a:solidFill>
                <a:srgbClr val="000000"/>
              </a:solidFill>
              <a:latin typeface="Arial"/>
            </a:endParaRPr>
          </a:p>
        </p:txBody>
      </p:sp>
    </p:spTree>
  </p:cSld>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...Spread Operator</a:t>
            </a:r>
            <a:endParaRPr b="0" lang="en-IN" sz="4600" spc="-1" strike="noStrike">
              <a:solidFill>
                <a:srgbClr val="000000"/>
              </a:solidFill>
              <a:latin typeface="Arial"/>
            </a:endParaRPr>
          </a:p>
        </p:txBody>
      </p:sp>
      <p:sp>
        <p:nvSpPr>
          <p:cNvPr id="265" name="TextShape 2"/>
          <p:cNvSpPr txBox="1"/>
          <p:nvPr/>
        </p:nvSpPr>
        <p:spPr>
          <a:xfrm>
            <a:off x="802080" y="2855880"/>
            <a:ext cx="7662600" cy="1017720"/>
          </a:xfrm>
          <a:prstGeom prst="rect">
            <a:avLst/>
          </a:prstGeom>
          <a:noFill/>
          <a:ln>
            <a:noFill/>
          </a:ln>
        </p:spPr>
        <p:txBody>
          <a:bodyPr/>
          <a:p>
            <a:pPr>
              <a:lnSpc>
                <a:spcPct val="135000"/>
              </a:lnSpc>
            </a:pPr>
            <a:endParaRPr b="0" lang="en-IN" sz="1400" spc="-1" strike="noStrike">
              <a:solidFill>
                <a:srgbClr val="000000"/>
              </a:solidFill>
              <a:latin typeface="Arial"/>
            </a:endParaRPr>
          </a:p>
          <a:p>
            <a:pPr marL="457200" indent="-342720">
              <a:lnSpc>
                <a:spcPct val="100000"/>
              </a:lnSpc>
              <a:buClr>
                <a:srgbClr val="000000"/>
              </a:buClr>
              <a:buFont typeface="Courier New"/>
              <a:buChar char=""/>
            </a:pPr>
            <a:r>
              <a:rPr b="0" lang="en-IN" sz="1800" spc="-1" strike="noStrike">
                <a:solidFill>
                  <a:srgbClr val="595959"/>
                </a:solidFill>
                <a:latin typeface="Lustria"/>
                <a:ea typeface="Lustria"/>
              </a:rPr>
              <a:t>Spread syntax allows an iterable such as an array expression or string to be expanded in places where zero or more arguments</a:t>
            </a:r>
            <a:endParaRPr b="0" lang="en-IN" sz="1800" spc="-1" strike="noStrike">
              <a:solidFill>
                <a:srgbClr val="000000"/>
              </a:solidFill>
              <a:latin typeface="Arial"/>
            </a:endParaRPr>
          </a:p>
          <a:p>
            <a:pPr>
              <a:lnSpc>
                <a:spcPct val="100000"/>
              </a:lnSpc>
            </a:pPr>
            <a:endParaRPr b="0" lang="en-IN" sz="1800" spc="-1" strike="noStrike">
              <a:solidFill>
                <a:srgbClr val="000000"/>
              </a:solidFill>
              <a:latin typeface="Arial"/>
            </a:endParaRPr>
          </a:p>
          <a:p>
            <a:pPr>
              <a:lnSpc>
                <a:spcPct val="135000"/>
              </a:lnSpc>
            </a:pPr>
            <a:endParaRPr b="0" lang="en-IN" sz="1800" spc="-1" strike="noStrike">
              <a:solidFill>
                <a:srgbClr val="000000"/>
              </a:solidFill>
              <a:latin typeface="Arial"/>
            </a:endParaRPr>
          </a:p>
          <a:p>
            <a:pPr>
              <a:lnSpc>
                <a:spcPct val="100000"/>
              </a:lnSpc>
              <a:spcBef>
                <a:spcPts val="2001"/>
              </a:spcBef>
            </a:pPr>
            <a:endParaRPr b="0" lang="en-IN" sz="1800" spc="-1" strike="noStrike">
              <a:solidFill>
                <a:srgbClr val="000000"/>
              </a:solidFill>
              <a:latin typeface="Arial"/>
            </a:endParaRPr>
          </a:p>
        </p:txBody>
      </p:sp>
      <p:sp>
        <p:nvSpPr>
          <p:cNvPr id="266" name="CustomShape 3"/>
          <p:cNvSpPr/>
          <p:nvPr/>
        </p:nvSpPr>
        <p:spPr>
          <a:xfrm>
            <a:off x="883080" y="4014720"/>
            <a:ext cx="4241160" cy="2499120"/>
          </a:xfrm>
          <a:prstGeom prst="rect">
            <a:avLst/>
          </a:prstGeom>
          <a:noFill/>
          <a:ln>
            <a:noFill/>
          </a:ln>
        </p:spPr>
        <p:style>
          <a:lnRef idx="0"/>
          <a:fillRef idx="0"/>
          <a:effectRef idx="0"/>
          <a:fontRef idx="minor"/>
        </p:style>
        <p:txBody>
          <a:bodyPr tIns="91440" bIns="91440"/>
          <a:p>
            <a:pPr>
              <a:lnSpc>
                <a:spcPct val="135000"/>
              </a:lnSpc>
            </a:pPr>
            <a:r>
              <a:rPr b="0" lang="en-IN" sz="1400" spc="-1" strike="noStrike">
                <a:solidFill>
                  <a:srgbClr val="0000ff"/>
                </a:solidFill>
                <a:latin typeface="Courier New"/>
                <a:ea typeface="Courier New"/>
              </a:rPr>
              <a:t>function</a:t>
            </a:r>
            <a:r>
              <a:rPr b="0" lang="en-IN" sz="1400" spc="-1" strike="noStrike">
                <a:solidFill>
                  <a:srgbClr val="000000"/>
                </a:solidFill>
                <a:latin typeface="Courier New"/>
                <a:ea typeface="Courier New"/>
              </a:rPr>
              <a:t> sum(x, y, z) {</a:t>
            </a:r>
            <a:endParaRPr b="0" lang="en-IN" sz="1400" spc="-1" strike="noStrike">
              <a:latin typeface="Arial"/>
            </a:endParaRPr>
          </a:p>
          <a:p>
            <a:pPr>
              <a:lnSpc>
                <a:spcPct val="135000"/>
              </a:lnSpc>
            </a:pPr>
            <a:r>
              <a:rPr b="0" lang="en-IN" sz="1400" spc="-1" strike="noStrike">
                <a:solidFill>
                  <a:srgbClr val="000000"/>
                </a:solidFill>
                <a:latin typeface="Courier New"/>
                <a:ea typeface="Courier New"/>
              </a:rPr>
              <a:t> </a:t>
            </a:r>
            <a:r>
              <a:rPr b="0" lang="en-IN" sz="1400" spc="-1" strike="noStrike">
                <a:solidFill>
                  <a:srgbClr val="0000ff"/>
                </a:solidFill>
                <a:latin typeface="Courier New"/>
                <a:ea typeface="Courier New"/>
              </a:rPr>
              <a:t>return</a:t>
            </a:r>
            <a:r>
              <a:rPr b="0" lang="en-IN" sz="1400" spc="-1" strike="noStrike">
                <a:solidFill>
                  <a:srgbClr val="000000"/>
                </a:solidFill>
                <a:latin typeface="Courier New"/>
                <a:ea typeface="Courier New"/>
              </a:rPr>
              <a:t> x + y + z;</a:t>
            </a:r>
            <a:endParaRPr b="0" lang="en-IN" sz="1400" spc="-1" strike="noStrike">
              <a:latin typeface="Arial"/>
            </a:endParaRPr>
          </a:p>
          <a:p>
            <a:pPr>
              <a:lnSpc>
                <a:spcPct val="135000"/>
              </a:lnSpc>
            </a:pPr>
            <a:r>
              <a:rPr b="0" lang="en-IN" sz="1400" spc="-1" strike="noStrike">
                <a:solidFill>
                  <a:srgbClr val="000000"/>
                </a:solidFill>
                <a:latin typeface="Courier New"/>
                <a:ea typeface="Courier New"/>
              </a:rPr>
              <a:t>}</a:t>
            </a:r>
            <a:endParaRPr b="0" lang="en-IN" sz="1400" spc="-1" strike="noStrike">
              <a:latin typeface="Arial"/>
            </a:endParaRPr>
          </a:p>
          <a:p>
            <a:pPr>
              <a:lnSpc>
                <a:spcPct val="135000"/>
              </a:lnSpc>
            </a:pPr>
            <a:endParaRPr b="0" lang="en-IN" sz="1400" spc="-1" strike="noStrike">
              <a:latin typeface="Arial"/>
            </a:endParaRPr>
          </a:p>
          <a:p>
            <a:pPr>
              <a:lnSpc>
                <a:spcPct val="135000"/>
              </a:lnSpc>
            </a:pPr>
            <a:r>
              <a:rPr b="0" lang="en-IN" sz="1400" spc="-1" strike="noStrike">
                <a:solidFill>
                  <a:srgbClr val="0000ff"/>
                </a:solidFill>
                <a:latin typeface="Courier New"/>
                <a:ea typeface="Courier New"/>
              </a:rPr>
              <a:t>const</a:t>
            </a:r>
            <a:r>
              <a:rPr b="0" lang="en-IN" sz="1400" spc="-1" strike="noStrike">
                <a:solidFill>
                  <a:srgbClr val="000000"/>
                </a:solidFill>
                <a:latin typeface="Courier New"/>
                <a:ea typeface="Courier New"/>
              </a:rPr>
              <a:t> numbers = [</a:t>
            </a:r>
            <a:r>
              <a:rPr b="0" lang="en-IN" sz="1400" spc="-1" strike="noStrike">
                <a:solidFill>
                  <a:srgbClr val="09885a"/>
                </a:solidFill>
                <a:latin typeface="Courier New"/>
                <a:ea typeface="Courier New"/>
              </a:rPr>
              <a:t>1</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2</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3</a:t>
            </a:r>
            <a:r>
              <a:rPr b="0" lang="en-IN" sz="1400" spc="-1" strike="noStrike">
                <a:solidFill>
                  <a:srgbClr val="000000"/>
                </a:solidFill>
                <a:latin typeface="Courier New"/>
                <a:ea typeface="Courier New"/>
              </a:rPr>
              <a:t>];</a:t>
            </a:r>
            <a:endParaRPr b="0" lang="en-IN" sz="1400" spc="-1" strike="noStrike">
              <a:latin typeface="Arial"/>
            </a:endParaRPr>
          </a:p>
          <a:p>
            <a:pPr>
              <a:lnSpc>
                <a:spcPct val="135000"/>
              </a:lnSpc>
            </a:pPr>
            <a:endParaRPr b="0" lang="en-IN" sz="1400" spc="-1" strike="noStrike">
              <a:latin typeface="Arial"/>
            </a:endParaRPr>
          </a:p>
          <a:p>
            <a:pPr>
              <a:lnSpc>
                <a:spcPct val="135000"/>
              </a:lnSpc>
            </a:pPr>
            <a:r>
              <a:rPr b="0" lang="en-IN" sz="1400" spc="-1" strike="noStrike">
                <a:solidFill>
                  <a:srgbClr val="000000"/>
                </a:solidFill>
                <a:latin typeface="Courier New"/>
                <a:ea typeface="Courier New"/>
              </a:rPr>
              <a:t>console.log(sum(...numbers));</a:t>
            </a:r>
            <a:endParaRPr b="0" lang="en-IN" sz="1400" spc="-1" strike="noStrike">
              <a:latin typeface="Arial"/>
            </a:endParaRPr>
          </a:p>
          <a:p>
            <a:pPr>
              <a:lnSpc>
                <a:spcPct val="135000"/>
              </a:lnSpc>
            </a:pPr>
            <a:r>
              <a:rPr b="0" lang="en-IN" sz="1400" spc="-1" strike="noStrike">
                <a:solidFill>
                  <a:srgbClr val="008000"/>
                </a:solidFill>
                <a:latin typeface="Courier New"/>
                <a:ea typeface="Courier New"/>
              </a:rPr>
              <a:t>// expected output: 6</a:t>
            </a:r>
            <a:endParaRPr b="0" lang="en-IN" sz="1400" spc="-1" strike="noStrike">
              <a:latin typeface="Arial"/>
            </a:endParaRPr>
          </a:p>
        </p:txBody>
      </p:sp>
      <p:sp>
        <p:nvSpPr>
          <p:cNvPr id="267" name="CustomShape 4"/>
          <p:cNvSpPr/>
          <p:nvPr/>
        </p:nvSpPr>
        <p:spPr>
          <a:xfrm>
            <a:off x="4698720" y="4088880"/>
            <a:ext cx="4241160" cy="2499120"/>
          </a:xfrm>
          <a:prstGeom prst="rect">
            <a:avLst/>
          </a:prstGeom>
          <a:noFill/>
          <a:ln>
            <a:noFill/>
          </a:ln>
        </p:spPr>
        <p:style>
          <a:lnRef idx="0"/>
          <a:fillRef idx="0"/>
          <a:effectRef idx="0"/>
          <a:fontRef idx="minor"/>
        </p:style>
        <p:txBody>
          <a:bodyPr tIns="91440" bIns="91440"/>
          <a:p>
            <a:pPr>
              <a:lnSpc>
                <a:spcPct val="135000"/>
              </a:lnSpc>
            </a:pPr>
            <a:r>
              <a:rPr b="0" lang="en-IN" sz="1400" spc="-1" strike="noStrike">
                <a:solidFill>
                  <a:srgbClr val="0000ff"/>
                </a:solidFill>
                <a:latin typeface="Courier New"/>
                <a:ea typeface="Courier New"/>
              </a:rPr>
              <a:t>var</a:t>
            </a:r>
            <a:r>
              <a:rPr b="0" lang="en-IN" sz="1400" spc="-1" strike="noStrike">
                <a:solidFill>
                  <a:srgbClr val="000000"/>
                </a:solidFill>
                <a:latin typeface="Courier New"/>
                <a:ea typeface="Courier New"/>
              </a:rPr>
              <a:t> arr1 = [</a:t>
            </a:r>
            <a:r>
              <a:rPr b="0" lang="en-IN" sz="1400" spc="-1" strike="noStrike">
                <a:solidFill>
                  <a:srgbClr val="09885a"/>
                </a:solidFill>
                <a:latin typeface="Courier New"/>
                <a:ea typeface="Courier New"/>
              </a:rPr>
              <a:t>0</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1</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2</a:t>
            </a:r>
            <a:r>
              <a:rPr b="0" lang="en-IN" sz="1400" spc="-1" strike="noStrike">
                <a:solidFill>
                  <a:srgbClr val="000000"/>
                </a:solidFill>
                <a:latin typeface="Courier New"/>
                <a:ea typeface="Courier New"/>
              </a:rPr>
              <a:t>];</a:t>
            </a:r>
            <a:endParaRPr b="0" lang="en-IN" sz="1400" spc="-1" strike="noStrike">
              <a:latin typeface="Arial"/>
            </a:endParaRPr>
          </a:p>
          <a:p>
            <a:pPr>
              <a:lnSpc>
                <a:spcPct val="135000"/>
              </a:lnSpc>
            </a:pPr>
            <a:r>
              <a:rPr b="0" lang="en-IN" sz="1400" spc="-1" strike="noStrike">
                <a:solidFill>
                  <a:srgbClr val="0000ff"/>
                </a:solidFill>
                <a:latin typeface="Courier New"/>
                <a:ea typeface="Courier New"/>
              </a:rPr>
              <a:t>var</a:t>
            </a:r>
            <a:r>
              <a:rPr b="0" lang="en-IN" sz="1400" spc="-1" strike="noStrike">
                <a:solidFill>
                  <a:srgbClr val="000000"/>
                </a:solidFill>
                <a:latin typeface="Courier New"/>
                <a:ea typeface="Courier New"/>
              </a:rPr>
              <a:t> arr2 = [</a:t>
            </a:r>
            <a:r>
              <a:rPr b="0" lang="en-IN" sz="1400" spc="-1" strike="noStrike">
                <a:solidFill>
                  <a:srgbClr val="09885a"/>
                </a:solidFill>
                <a:latin typeface="Courier New"/>
                <a:ea typeface="Courier New"/>
              </a:rPr>
              <a:t>3</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4</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5</a:t>
            </a:r>
            <a:r>
              <a:rPr b="0" lang="en-IN" sz="1400" spc="-1" strike="noStrike">
                <a:solidFill>
                  <a:srgbClr val="000000"/>
                </a:solidFill>
                <a:latin typeface="Courier New"/>
                <a:ea typeface="Courier New"/>
              </a:rPr>
              <a:t>];</a:t>
            </a:r>
            <a:endParaRPr b="0" lang="en-IN" sz="1400" spc="-1" strike="noStrike">
              <a:latin typeface="Arial"/>
            </a:endParaRPr>
          </a:p>
          <a:p>
            <a:pPr>
              <a:lnSpc>
                <a:spcPct val="135000"/>
              </a:lnSpc>
            </a:pPr>
            <a:r>
              <a:rPr b="0" lang="en-IN" sz="1400" spc="-1" strike="noStrike">
                <a:solidFill>
                  <a:srgbClr val="000000"/>
                </a:solidFill>
                <a:latin typeface="Courier New"/>
                <a:ea typeface="Courier New"/>
              </a:rPr>
              <a:t>arr1 = [...arr1, ...arr2]; </a:t>
            </a:r>
            <a:r>
              <a:rPr b="0" lang="en-IN" sz="1400" spc="-1" strike="noStrike">
                <a:solidFill>
                  <a:srgbClr val="008000"/>
                </a:solidFill>
                <a:latin typeface="Courier New"/>
                <a:ea typeface="Courier New"/>
              </a:rPr>
              <a:t>// arr1 is now [0, 1, 2, 3, 4, 5]</a:t>
            </a:r>
            <a:endParaRPr b="0" lang="en-IN" sz="1400" spc="-1" strike="noStrike">
              <a:latin typeface="Arial"/>
            </a:endParaRPr>
          </a:p>
          <a:p>
            <a:pPr>
              <a:lnSpc>
                <a:spcPct val="135000"/>
              </a:lnSpc>
            </a:pPr>
            <a:endParaRPr b="0" lang="en-IN" sz="1400" spc="-1" strike="noStrike">
              <a:latin typeface="Arial"/>
            </a:endParaRPr>
          </a:p>
          <a:p>
            <a:pPr>
              <a:lnSpc>
                <a:spcPct val="135000"/>
              </a:lnSpc>
            </a:pPr>
            <a:r>
              <a:rPr b="0" lang="en-IN" sz="1400" spc="-1" strike="noStrike">
                <a:solidFill>
                  <a:srgbClr val="0000ff"/>
                </a:solidFill>
                <a:latin typeface="Courier New"/>
                <a:ea typeface="Courier New"/>
              </a:rPr>
              <a:t>var</a:t>
            </a:r>
            <a:r>
              <a:rPr b="0" lang="en-IN" sz="1400" spc="-1" strike="noStrike">
                <a:solidFill>
                  <a:srgbClr val="000000"/>
                </a:solidFill>
                <a:latin typeface="Courier New"/>
                <a:ea typeface="Courier New"/>
              </a:rPr>
              <a:t> arr3 = [</a:t>
            </a:r>
            <a:r>
              <a:rPr b="0" lang="en-IN" sz="1400" spc="-1" strike="noStrike">
                <a:solidFill>
                  <a:srgbClr val="09885a"/>
                </a:solidFill>
                <a:latin typeface="Courier New"/>
                <a:ea typeface="Courier New"/>
              </a:rPr>
              <a:t>3</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arr1</a:t>
            </a:r>
            <a:r>
              <a:rPr b="0" lang="en-IN" sz="1400" spc="-1" strike="noStrike">
                <a:solidFill>
                  <a:srgbClr val="000000"/>
                </a:solidFill>
                <a:latin typeface="Courier New"/>
                <a:ea typeface="Courier New"/>
              </a:rPr>
              <a:t>, </a:t>
            </a:r>
            <a:r>
              <a:rPr b="0" lang="en-IN" sz="1400" spc="-1" strike="noStrike">
                <a:solidFill>
                  <a:srgbClr val="09885a"/>
                </a:solidFill>
                <a:latin typeface="Courier New"/>
                <a:ea typeface="Courier New"/>
              </a:rPr>
              <a:t>5</a:t>
            </a:r>
            <a:r>
              <a:rPr b="0" lang="en-IN" sz="1400" spc="-1" strike="noStrike">
                <a:solidFill>
                  <a:srgbClr val="000000"/>
                </a:solidFill>
                <a:latin typeface="Courier New"/>
                <a:ea typeface="Courier New"/>
              </a:rPr>
              <a:t>];</a:t>
            </a:r>
            <a:r>
              <a:rPr b="0" lang="en-IN" sz="1400" spc="-1" strike="noStrike">
                <a:solidFill>
                  <a:srgbClr val="0000ff"/>
                </a:solidFill>
                <a:latin typeface="Courier New"/>
                <a:ea typeface="Courier New"/>
              </a:rPr>
              <a:t> </a:t>
            </a:r>
            <a:endParaRPr b="0" lang="en-IN" sz="1400" spc="-1" strike="noStrike">
              <a:latin typeface="Arial"/>
            </a:endParaRPr>
          </a:p>
        </p:txBody>
      </p:sp>
    </p:spTree>
  </p:cSld>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Template literals</a:t>
            </a:r>
            <a:endParaRPr b="0" lang="en-IN" sz="4600" spc="-1" strike="noStrike">
              <a:solidFill>
                <a:srgbClr val="000000"/>
              </a:solidFill>
              <a:latin typeface="Arial"/>
            </a:endParaRPr>
          </a:p>
        </p:txBody>
      </p:sp>
      <p:sp>
        <p:nvSpPr>
          <p:cNvPr id="269" name="TextShape 2"/>
          <p:cNvSpPr txBox="1"/>
          <p:nvPr/>
        </p:nvSpPr>
        <p:spPr>
          <a:xfrm>
            <a:off x="529560" y="2488680"/>
            <a:ext cx="7662600" cy="939960"/>
          </a:xfrm>
          <a:prstGeom prst="rect">
            <a:avLst/>
          </a:prstGeom>
          <a:noFill/>
          <a:ln>
            <a:noFill/>
          </a:ln>
        </p:spPr>
        <p:txBody>
          <a:bodyPr/>
          <a:p>
            <a:pPr>
              <a:lnSpc>
                <a:spcPct val="100000"/>
              </a:lnSpc>
              <a:spcBef>
                <a:spcPts val="2001"/>
              </a:spcBef>
            </a:pPr>
            <a:r>
              <a:rPr b="0" lang="en-IN" sz="2200" spc="-1" strike="noStrike">
                <a:solidFill>
                  <a:srgbClr val="595959"/>
                </a:solidFill>
                <a:latin typeface="Lustria"/>
                <a:ea typeface="Lustria"/>
              </a:rPr>
              <a:t>Template literals allows to construct string using variable values.</a:t>
            </a:r>
            <a:endParaRPr b="0" lang="en-IN" sz="2200" spc="-1" strike="noStrike">
              <a:solidFill>
                <a:srgbClr val="000000"/>
              </a:solidFill>
              <a:latin typeface="Arial"/>
            </a:endParaRPr>
          </a:p>
        </p:txBody>
      </p:sp>
      <p:sp>
        <p:nvSpPr>
          <p:cNvPr id="270" name="CustomShape 3"/>
          <p:cNvSpPr/>
          <p:nvPr/>
        </p:nvSpPr>
        <p:spPr>
          <a:xfrm>
            <a:off x="534600" y="3553920"/>
            <a:ext cx="8229240" cy="2999520"/>
          </a:xfrm>
          <a:prstGeom prst="rect">
            <a:avLst/>
          </a:prstGeom>
          <a:noFill/>
          <a:ln>
            <a:noFill/>
          </a:ln>
        </p:spPr>
        <p:style>
          <a:lnRef idx="0"/>
          <a:fillRef idx="0"/>
          <a:effectRef idx="0"/>
          <a:fontRef idx="minor"/>
        </p:style>
        <p:txBody>
          <a:bodyPr tIns="91440" bIns="91440"/>
          <a:p>
            <a:pPr>
              <a:lnSpc>
                <a:spcPct val="135000"/>
              </a:lnSpc>
            </a:pPr>
            <a:r>
              <a:rPr b="0" lang="en-IN" sz="1400" spc="-1" strike="noStrike">
                <a:solidFill>
                  <a:srgbClr val="7a3e9d"/>
                </a:solidFill>
                <a:latin typeface="Courier New"/>
                <a:ea typeface="Courier New"/>
              </a:rPr>
              <a:t>var</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customer</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name</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Foo</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endParaRPr b="0" lang="en-IN" sz="1400" spc="-1" strike="noStrike">
              <a:latin typeface="Arial"/>
            </a:endParaRPr>
          </a:p>
          <a:p>
            <a:pPr>
              <a:lnSpc>
                <a:spcPct val="135000"/>
              </a:lnSpc>
            </a:pPr>
            <a:r>
              <a:rPr b="0" lang="en-IN" sz="1400" spc="-1" strike="noStrike">
                <a:solidFill>
                  <a:srgbClr val="7a3e9d"/>
                </a:solidFill>
                <a:latin typeface="Courier New"/>
                <a:ea typeface="Courier New"/>
              </a:rPr>
              <a:t>var</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card</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amount</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9c5d27"/>
                </a:solidFill>
                <a:latin typeface="Courier New"/>
                <a:ea typeface="Courier New"/>
              </a:rPr>
              <a:t>7</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product</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Bar</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unitprice</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9c5d27"/>
                </a:solidFill>
                <a:latin typeface="Courier New"/>
                <a:ea typeface="Courier New"/>
              </a:rPr>
              <a:t>42</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endParaRPr b="0" lang="en-IN" sz="1400" spc="-1" strike="noStrike">
              <a:latin typeface="Arial"/>
            </a:endParaRPr>
          </a:p>
          <a:p>
            <a:pPr>
              <a:lnSpc>
                <a:spcPct val="135000"/>
              </a:lnSpc>
            </a:pPr>
            <a:r>
              <a:rPr b="0" lang="en-IN" sz="1400" spc="-1" strike="noStrike">
                <a:solidFill>
                  <a:srgbClr val="7a3e9d"/>
                </a:solidFill>
                <a:latin typeface="Courier New"/>
                <a:ea typeface="Courier New"/>
              </a:rPr>
              <a:t>var</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message</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Hello </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customer</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name</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a:t>
            </a:r>
            <a:endParaRPr b="0" lang="en-IN" sz="1400" spc="-1" strike="noStrike">
              <a:latin typeface="Arial"/>
            </a:endParaRPr>
          </a:p>
          <a:p>
            <a:pPr>
              <a:lnSpc>
                <a:spcPct val="135000"/>
              </a:lnSpc>
            </a:pPr>
            <a:r>
              <a:rPr b="0" lang="en-IN" sz="1400" spc="-1" strike="noStrike">
                <a:solidFill>
                  <a:srgbClr val="448c27"/>
                </a:solidFill>
                <a:latin typeface="Courier New"/>
                <a:ea typeface="Courier New"/>
              </a:rPr>
              <a:t>want to buy </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amount</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product</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 for</a:t>
            </a:r>
            <a:endParaRPr b="0" lang="en-IN" sz="1400" spc="-1" strike="noStrike">
              <a:latin typeface="Arial"/>
            </a:endParaRPr>
          </a:p>
          <a:p>
            <a:pPr>
              <a:lnSpc>
                <a:spcPct val="135000"/>
              </a:lnSpc>
            </a:pPr>
            <a:r>
              <a:rPr b="0" lang="en-IN" sz="1400" spc="-1" strike="noStrike">
                <a:solidFill>
                  <a:srgbClr val="448c27"/>
                </a:solidFill>
                <a:latin typeface="Courier New"/>
                <a:ea typeface="Courier New"/>
              </a:rPr>
              <a:t>a total of </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amount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unitprice</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 bucks?</a:t>
            </a:r>
            <a:r>
              <a:rPr b="0" lang="en-IN" sz="1050" spc="-1" strike="noStrike">
                <a:solidFill>
                  <a:srgbClr val="777777"/>
                </a:solidFill>
                <a:latin typeface="Courier New"/>
                <a:ea typeface="Courier New"/>
              </a:rPr>
              <a:t>`</a:t>
            </a:r>
            <a:endParaRPr b="0" lang="en-IN" sz="1050" spc="-1" strike="noStrike">
              <a:latin typeface="Arial"/>
            </a:endParaRPr>
          </a:p>
          <a:p>
            <a:pPr>
              <a:lnSpc>
                <a:spcPct val="135000"/>
              </a:lnSpc>
            </a:pPr>
            <a:endParaRPr b="0" lang="en-IN" sz="1050" spc="-1" strike="noStrike">
              <a:latin typeface="Arial"/>
            </a:endParaRPr>
          </a:p>
          <a:p>
            <a:pPr>
              <a:lnSpc>
                <a:spcPct val="135000"/>
              </a:lnSpc>
            </a:pPr>
            <a:r>
              <a:rPr b="0" lang="en-IN" sz="1400" spc="-1" strike="noStrike">
                <a:solidFill>
                  <a:srgbClr val="777777"/>
                </a:solidFill>
                <a:latin typeface="Courier New"/>
                <a:ea typeface="Courier New"/>
              </a:rPr>
              <a:t>// ES5 Variants</a:t>
            </a:r>
            <a:endParaRPr b="0" lang="en-IN" sz="1400" spc="-1" strike="noStrike">
              <a:latin typeface="Arial"/>
            </a:endParaRPr>
          </a:p>
          <a:p>
            <a:pPr>
              <a:lnSpc>
                <a:spcPct val="135000"/>
              </a:lnSpc>
            </a:pPr>
            <a:r>
              <a:rPr b="0" lang="en-IN" sz="1400" spc="-1" strike="noStrike">
                <a:solidFill>
                  <a:srgbClr val="7a3e9d"/>
                </a:solidFill>
                <a:latin typeface="Courier New"/>
                <a:ea typeface="Courier New"/>
              </a:rPr>
              <a:t>var</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message</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Hello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customer</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name</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a:t>
            </a:r>
            <a:r>
              <a:rPr b="0" lang="en-IN" sz="1400" spc="-1" strike="noStrike">
                <a:solidFill>
                  <a:srgbClr val="777777"/>
                </a:solidFill>
                <a:latin typeface="Courier New"/>
                <a:ea typeface="Courier New"/>
              </a:rPr>
              <a:t>\n"</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endParaRPr b="0" lang="en-IN" sz="1400" spc="-1" strike="noStrike">
              <a:latin typeface="Arial"/>
            </a:endParaRPr>
          </a:p>
          <a:p>
            <a:pPr>
              <a:lnSpc>
                <a:spcPct val="135000"/>
              </a:lnSpc>
            </a:pP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want to buy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amount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product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 for</a:t>
            </a:r>
            <a:r>
              <a:rPr b="0" lang="en-IN" sz="1400" spc="-1" strike="noStrike">
                <a:solidFill>
                  <a:srgbClr val="777777"/>
                </a:solidFill>
                <a:latin typeface="Courier New"/>
                <a:ea typeface="Courier New"/>
              </a:rPr>
              <a:t>\n"</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endParaRPr b="0" lang="en-IN" sz="1400" spc="-1" strike="noStrike">
              <a:latin typeface="Arial"/>
            </a:endParaRPr>
          </a:p>
          <a:p>
            <a:pPr>
              <a:lnSpc>
                <a:spcPct val="135000"/>
              </a:lnSpc>
            </a:pP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a total of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amount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a3e9d"/>
                </a:solidFill>
                <a:latin typeface="Courier New"/>
                <a:ea typeface="Courier New"/>
              </a:rPr>
              <a:t>card</a:t>
            </a:r>
            <a:r>
              <a:rPr b="0" lang="en-IN" sz="1400" spc="-1" strike="noStrike">
                <a:solidFill>
                  <a:srgbClr val="777777"/>
                </a:solidFill>
                <a:latin typeface="Courier New"/>
                <a:ea typeface="Courier New"/>
              </a:rPr>
              <a:t>.</a:t>
            </a:r>
            <a:r>
              <a:rPr b="0" lang="en-IN" sz="1400" spc="-1" strike="noStrike">
                <a:solidFill>
                  <a:srgbClr val="7a3e9d"/>
                </a:solidFill>
                <a:latin typeface="Courier New"/>
                <a:ea typeface="Courier New"/>
              </a:rPr>
              <a:t>unitprice</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333333"/>
                </a:solidFill>
                <a:latin typeface="Courier New"/>
                <a:ea typeface="Courier New"/>
              </a:rPr>
              <a:t> </a:t>
            </a:r>
            <a:r>
              <a:rPr b="0" lang="en-IN" sz="1400" spc="-1" strike="noStrike">
                <a:solidFill>
                  <a:srgbClr val="777777"/>
                </a:solidFill>
                <a:latin typeface="Courier New"/>
                <a:ea typeface="Courier New"/>
              </a:rPr>
              <a:t>"</a:t>
            </a:r>
            <a:r>
              <a:rPr b="0" lang="en-IN" sz="1400" spc="-1" strike="noStrike">
                <a:solidFill>
                  <a:srgbClr val="448c27"/>
                </a:solidFill>
                <a:latin typeface="Courier New"/>
                <a:ea typeface="Courier New"/>
              </a:rPr>
              <a:t> bucks?</a:t>
            </a:r>
            <a:r>
              <a:rPr b="0" lang="en-IN" sz="1400" spc="-1" strike="noStrike">
                <a:solidFill>
                  <a:srgbClr val="777777"/>
                </a:solidFill>
                <a:latin typeface="Courier New"/>
                <a:ea typeface="Courier New"/>
              </a:rPr>
              <a:t>";</a:t>
            </a:r>
            <a:endParaRPr b="0" lang="en-IN" sz="1400" spc="-1" strike="noStrike">
              <a:latin typeface="Arial"/>
            </a:endParaRPr>
          </a:p>
          <a:p>
            <a:pPr>
              <a:lnSpc>
                <a:spcPct val="135000"/>
              </a:lnSpc>
            </a:pPr>
            <a:endParaRPr b="0" lang="en-IN" sz="1400" spc="-1" strike="noStrike">
              <a:latin typeface="Arial"/>
            </a:endParaRPr>
          </a:p>
          <a:p>
            <a:pPr>
              <a:lnSpc>
                <a:spcPct val="135000"/>
              </a:lnSpc>
            </a:pPr>
            <a:endParaRPr b="0" lang="en-IN" sz="1400" spc="-1" strike="noStrike">
              <a:latin typeface="Arial"/>
            </a:endParaRPr>
          </a:p>
          <a:p>
            <a:pPr>
              <a:lnSpc>
                <a:spcPct val="135000"/>
              </a:lnSpc>
            </a:pPr>
            <a:r>
              <a:rPr b="0" lang="en-IN" sz="1400" spc="-1" strike="noStrike">
                <a:solidFill>
                  <a:srgbClr val="777777"/>
                </a:solidFill>
                <a:latin typeface="Courier New"/>
                <a:ea typeface="Courier New"/>
              </a:rPr>
              <a:t> </a:t>
            </a:r>
            <a:endParaRPr b="0" lang="en-IN" sz="1400" spc="-1" strike="noStrike">
              <a:latin typeface="Arial"/>
            </a:endParaRPr>
          </a:p>
        </p:txBody>
      </p:sp>
    </p:spTree>
  </p:cSld>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ES6 Assignment</a:t>
            </a:r>
            <a:endParaRPr b="0" lang="en-IN" sz="4600" spc="-1" strike="noStrike">
              <a:solidFill>
                <a:srgbClr val="000000"/>
              </a:solidFill>
              <a:latin typeface="Arial"/>
            </a:endParaRPr>
          </a:p>
        </p:txBody>
      </p:sp>
      <p:sp>
        <p:nvSpPr>
          <p:cNvPr id="272" name="TextShape 2"/>
          <p:cNvSpPr txBox="1"/>
          <p:nvPr/>
        </p:nvSpPr>
        <p:spPr>
          <a:xfrm>
            <a:off x="739800" y="2770200"/>
            <a:ext cx="7662600" cy="3267000"/>
          </a:xfrm>
          <a:prstGeom prst="rect">
            <a:avLst/>
          </a:prstGeom>
          <a:noFill/>
          <a:ln>
            <a:noFill/>
          </a:ln>
        </p:spPr>
        <p:txBody>
          <a:bodyPr/>
          <a:p>
            <a:pPr>
              <a:lnSpc>
                <a:spcPct val="100000"/>
              </a:lnSpc>
              <a:spcBef>
                <a:spcPts val="2001"/>
              </a:spcBef>
            </a:pPr>
            <a:r>
              <a:rPr b="0" lang="en-IN" sz="3000" spc="-1" strike="noStrike" u="sng">
                <a:solidFill>
                  <a:srgbClr val="00b0f0"/>
                </a:solidFill>
                <a:uFillTx/>
                <a:latin typeface="Arial"/>
                <a:ea typeface="Arial"/>
                <a:hlinkClick r:id="rId1"/>
              </a:rPr>
              <a:t>https://codepen.io/linkswapnil/pen/YzKxYab</a:t>
            </a:r>
            <a:endParaRPr b="0" lang="en-IN" sz="3000" spc="-1" strike="noStrike">
              <a:solidFill>
                <a:srgbClr val="000000"/>
              </a:solidFill>
              <a:latin typeface="Arial"/>
            </a:endParaRPr>
          </a:p>
        </p:txBody>
      </p:sp>
    </p:spTree>
  </p:cSld>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3"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Build Tools</a:t>
            </a:r>
            <a:endParaRPr b="0" lang="en-IN" sz="6000" spc="-1" strike="noStrike">
              <a:solidFill>
                <a:srgbClr val="000000"/>
              </a:solidFill>
              <a:latin typeface="Arial"/>
            </a:endParaRPr>
          </a:p>
        </p:txBody>
      </p:sp>
      <p:sp>
        <p:nvSpPr>
          <p:cNvPr id="274" name="TextShape 2"/>
          <p:cNvSpPr txBox="1"/>
          <p:nvPr/>
        </p:nvSpPr>
        <p:spPr>
          <a:xfrm>
            <a:off x="457200" y="3308040"/>
            <a:ext cx="8227800" cy="1066320"/>
          </a:xfrm>
          <a:prstGeom prst="rect">
            <a:avLst/>
          </a:prstGeom>
          <a:noFill/>
          <a:ln>
            <a:noFill/>
          </a:ln>
        </p:spPr>
        <p:txBody>
          <a:bodyPr tIns="0" bIns="0"/>
          <a:p>
            <a:pPr algn="ctr"/>
            <a:endParaRPr b="0" lang="en-IN" sz="3200" spc="-1" strike="noStrike">
              <a:latin typeface="Arial"/>
            </a:endParaRPr>
          </a:p>
        </p:txBody>
      </p:sp>
    </p:spTree>
  </p:cSld>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5" name="TextShape 1"/>
          <p:cNvSpPr txBox="1"/>
          <p:nvPr/>
        </p:nvSpPr>
        <p:spPr>
          <a:xfrm>
            <a:off x="740520" y="2346480"/>
            <a:ext cx="7662600" cy="4277160"/>
          </a:xfrm>
          <a:prstGeom prst="rect">
            <a:avLst/>
          </a:prstGeom>
          <a:noFill/>
          <a:ln>
            <a:noFill/>
          </a:ln>
        </p:spPr>
        <p:txBody>
          <a:bodyPr/>
          <a:p>
            <a:pPr marL="457200" indent="-329760">
              <a:lnSpc>
                <a:spcPct val="100000"/>
              </a:lnSpc>
              <a:spcBef>
                <a:spcPts val="2001"/>
              </a:spcBef>
              <a:buClr>
                <a:srgbClr val="000000"/>
              </a:buClr>
              <a:buFont typeface="Courier New"/>
              <a:buChar char=""/>
            </a:pPr>
            <a:r>
              <a:rPr b="0" lang="en-IN" sz="2200" spc="-1" strike="noStrike">
                <a:solidFill>
                  <a:srgbClr val="595959"/>
                </a:solidFill>
                <a:latin typeface="Lustria"/>
                <a:ea typeface="Lustria"/>
              </a:rPr>
              <a:t>Transpilation is a process of converting code from one form to other maintaining the same language.</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Babel is javascript transpiler that converts edge javascript into plain old ES5 javascript which can run any browser.</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Most of modern application use babel to convert ES6+ code into ES5.</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Helps us to use modern ES features without worrying about browser support.</a:t>
            </a:r>
            <a:endParaRPr b="0" lang="en-IN" sz="2200" spc="-1" strike="noStrike">
              <a:solidFill>
                <a:srgbClr val="000000"/>
              </a:solidFill>
              <a:latin typeface="Arial"/>
            </a:endParaRPr>
          </a:p>
          <a:p>
            <a:pPr marL="457200">
              <a:lnSpc>
                <a:spcPct val="100000"/>
              </a:lnSpc>
              <a:spcBef>
                <a:spcPts val="2001"/>
              </a:spcBef>
            </a:pPr>
            <a:endParaRPr b="0" lang="en-IN" sz="2200" spc="-1" strike="noStrike">
              <a:solidFill>
                <a:srgbClr val="000000"/>
              </a:solidFill>
              <a:latin typeface="Arial"/>
            </a:endParaRPr>
          </a:p>
        </p:txBody>
      </p:sp>
      <p:sp>
        <p:nvSpPr>
          <p:cNvPr id="276" name="TextShape 2"/>
          <p:cNvSpPr txBox="1"/>
          <p:nvPr/>
        </p:nvSpPr>
        <p:spPr>
          <a:xfrm>
            <a:off x="457200" y="345240"/>
            <a:ext cx="8229240" cy="149616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Transpilation Babel</a:t>
            </a:r>
            <a:endParaRPr b="0" lang="en-IN" sz="4600" spc="-1" strike="noStrike">
              <a:solidFill>
                <a:srgbClr val="000000"/>
              </a:solidFill>
              <a:latin typeface="Arial"/>
            </a:endParaRPr>
          </a:p>
        </p:txBody>
      </p:sp>
    </p:spTree>
  </p:cSld>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Popular Build Tools</a:t>
            </a:r>
            <a:endParaRPr b="0" lang="en-IN" sz="4600" spc="-1" strike="noStrike">
              <a:solidFill>
                <a:srgbClr val="000000"/>
              </a:solidFill>
              <a:latin typeface="Arial"/>
            </a:endParaRPr>
          </a:p>
        </p:txBody>
      </p:sp>
      <p:sp>
        <p:nvSpPr>
          <p:cNvPr id="278"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79" name="Google Shape;573;g612f3f2e5f_0_176" descr=""/>
          <p:cNvPicPr/>
          <p:nvPr/>
        </p:nvPicPr>
        <p:blipFill>
          <a:blip r:embed="rId1"/>
          <a:stretch/>
        </p:blipFill>
        <p:spPr>
          <a:xfrm>
            <a:off x="856440" y="2468880"/>
            <a:ext cx="7238520" cy="3695400"/>
          </a:xfrm>
          <a:prstGeom prst="rect">
            <a:avLst/>
          </a:prstGeom>
          <a:ln>
            <a:noFill/>
          </a:ln>
        </p:spPr>
      </p:pic>
    </p:spTree>
  </p:cSld>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WEBPACK</a:t>
            </a:r>
            <a:endParaRPr b="0" lang="en-IN" sz="4600" spc="-1" strike="noStrike">
              <a:solidFill>
                <a:srgbClr val="000000"/>
              </a:solidFill>
              <a:latin typeface="Arial"/>
            </a:endParaRPr>
          </a:p>
        </p:txBody>
      </p:sp>
      <p:sp>
        <p:nvSpPr>
          <p:cNvPr id="281"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82" name="Google Shape;580;g612f3f2e5f_0_182" descr=""/>
          <p:cNvPicPr/>
          <p:nvPr/>
        </p:nvPicPr>
        <p:blipFill>
          <a:blip r:embed="rId1"/>
          <a:stretch/>
        </p:blipFill>
        <p:spPr>
          <a:xfrm>
            <a:off x="1114560" y="2560680"/>
            <a:ext cx="6914880" cy="3476160"/>
          </a:xfrm>
          <a:prstGeom prst="rect">
            <a:avLst/>
          </a:prstGeom>
          <a:ln>
            <a:noFill/>
          </a:ln>
        </p:spPr>
      </p:pic>
    </p:spTree>
  </p:cSld>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WEBPACK</a:t>
            </a:r>
            <a:endParaRPr b="0" lang="en-IN" sz="4600" spc="-1" strike="noStrike">
              <a:solidFill>
                <a:srgbClr val="000000"/>
              </a:solidFill>
              <a:latin typeface="Arial"/>
            </a:endParaRPr>
          </a:p>
        </p:txBody>
      </p:sp>
      <p:sp>
        <p:nvSpPr>
          <p:cNvPr id="284"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285" name="Google Shape;587;g612f3f2e5f_0_189" descr=""/>
          <p:cNvPicPr/>
          <p:nvPr/>
        </p:nvPicPr>
        <p:blipFill>
          <a:blip r:embed="rId1"/>
          <a:stretch/>
        </p:blipFill>
        <p:spPr>
          <a:xfrm>
            <a:off x="1071000" y="2711520"/>
            <a:ext cx="6524280" cy="3095280"/>
          </a:xfrm>
          <a:prstGeom prst="rect">
            <a:avLst/>
          </a:prstGeom>
          <a:ln>
            <a:noFill/>
          </a:ln>
        </p:spPr>
      </p:pic>
    </p:spTree>
  </p:cSld>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Guess the output</a:t>
            </a:r>
            <a:endParaRPr b="0" lang="en-IN" sz="4600" spc="-1" strike="noStrike">
              <a:solidFill>
                <a:srgbClr val="000000"/>
              </a:solidFill>
              <a:latin typeface="Arial"/>
            </a:endParaRPr>
          </a:p>
        </p:txBody>
      </p:sp>
      <p:pic>
        <p:nvPicPr>
          <p:cNvPr id="139" name="Google Shape;193;p9" descr=""/>
          <p:cNvPicPr/>
          <p:nvPr/>
        </p:nvPicPr>
        <p:blipFill>
          <a:blip r:embed="rId1"/>
          <a:srcRect l="-8747" t="0" r="-8747" b="0"/>
          <a:stretch/>
        </p:blipFill>
        <p:spPr>
          <a:xfrm>
            <a:off x="739800" y="2521800"/>
            <a:ext cx="7662600" cy="3266640"/>
          </a:xfrm>
          <a:prstGeom prst="rect">
            <a:avLst/>
          </a:prstGeom>
          <a:ln>
            <a:noFill/>
          </a:ln>
        </p:spPr>
      </p:pic>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6"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NodeJS</a:t>
            </a:r>
            <a:endParaRPr b="0" lang="en-IN" sz="6000" spc="-1" strike="noStrike">
              <a:solidFill>
                <a:srgbClr val="000000"/>
              </a:solidFill>
              <a:latin typeface="Arial"/>
            </a:endParaRPr>
          </a:p>
        </p:txBody>
      </p:sp>
      <p:sp>
        <p:nvSpPr>
          <p:cNvPr id="287" name="TextShape 2"/>
          <p:cNvSpPr txBox="1"/>
          <p:nvPr/>
        </p:nvSpPr>
        <p:spPr>
          <a:xfrm>
            <a:off x="457200" y="3308040"/>
            <a:ext cx="8227800" cy="1066320"/>
          </a:xfrm>
          <a:prstGeom prst="rect">
            <a:avLst/>
          </a:prstGeom>
          <a:noFill/>
          <a:ln>
            <a:noFill/>
          </a:ln>
        </p:spPr>
        <p:txBody>
          <a:bodyPr tIns="0" bIns="0"/>
          <a:p>
            <a:pPr algn="ctr"/>
            <a:endParaRPr b="0" lang="en-IN" sz="3200" spc="-1" strike="noStrike">
              <a:latin typeface="Arial"/>
            </a:endParaRPr>
          </a:p>
        </p:txBody>
      </p:sp>
    </p:spTree>
  </p:cSld>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What is NodeJS</a:t>
            </a:r>
            <a:endParaRPr b="0" lang="en-IN" sz="4600" spc="-1" strike="noStrike">
              <a:solidFill>
                <a:srgbClr val="000000"/>
              </a:solidFill>
              <a:latin typeface="Arial"/>
            </a:endParaRPr>
          </a:p>
        </p:txBody>
      </p:sp>
      <p:sp>
        <p:nvSpPr>
          <p:cNvPr id="289"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Node.js is a platform built on Chrome's JavaScript runtime for easily building fast and scalable network applications.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Node.js uses an event-driven, non-blocking I/O model that makes it lightweight and efficient, perfect for data-intensive real-time applications that run across distributed devices.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Node was originally born out of this problem — how can you handle two  things at the same time</a:t>
            </a:r>
            <a:endParaRPr b="0" lang="en-IN" sz="2200" spc="-1" strike="noStrike">
              <a:solidFill>
                <a:srgbClr val="000000"/>
              </a:solidFill>
              <a:latin typeface="Arial"/>
            </a:endParaRPr>
          </a:p>
        </p:txBody>
      </p:sp>
    </p:spTree>
  </p:cSld>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History of Node…</a:t>
            </a:r>
            <a:endParaRPr b="0" lang="en-IN" sz="4600" spc="-1" strike="noStrike">
              <a:solidFill>
                <a:srgbClr val="000000"/>
              </a:solidFill>
              <a:latin typeface="Arial"/>
            </a:endParaRPr>
          </a:p>
        </p:txBody>
      </p:sp>
      <p:sp>
        <p:nvSpPr>
          <p:cNvPr id="291"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Created by Ryan Dhal engineer at Joyent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Working on making RAILS faster</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Rails problem server shutoffs until request completes – zero concurrency </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Needed an non blocking event driven language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JavaScript was the language of choice</a:t>
            </a:r>
            <a:endParaRPr b="0" lang="en-IN" sz="2200" spc="-1" strike="noStrike">
              <a:solidFill>
                <a:srgbClr val="000000"/>
              </a:solidFill>
              <a:latin typeface="Arial"/>
            </a:endParaRPr>
          </a:p>
          <a:p>
            <a:pPr marL="343080" indent="-216720">
              <a:lnSpc>
                <a:spcPct val="100000"/>
              </a:lnSpc>
              <a:spcBef>
                <a:spcPts val="2001"/>
              </a:spcBef>
            </a:pPr>
            <a:endParaRPr b="0" lang="en-IN" sz="2200" spc="-1" strike="noStrike">
              <a:solidFill>
                <a:srgbClr val="000000"/>
              </a:solidFill>
              <a:latin typeface="Arial"/>
            </a:endParaRPr>
          </a:p>
          <a:p>
            <a:pPr>
              <a:lnSpc>
                <a:spcPct val="100000"/>
              </a:lnSpc>
              <a:spcBef>
                <a:spcPts val="2001"/>
              </a:spcBef>
            </a:pPr>
            <a:endParaRPr b="0" lang="en-IN" sz="2200" spc="-1" strike="noStrike">
              <a:solidFill>
                <a:srgbClr val="000000"/>
              </a:solidFill>
              <a:latin typeface="Arial"/>
            </a:endParaRPr>
          </a:p>
        </p:txBody>
      </p:sp>
    </p:spTree>
  </p:cSld>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Why NodeJS</a:t>
            </a:r>
            <a:endParaRPr b="0" lang="en-IN" sz="4600" spc="-1" strike="noStrike">
              <a:solidFill>
                <a:srgbClr val="000000"/>
              </a:solidFill>
              <a:latin typeface="Arial"/>
            </a:endParaRPr>
          </a:p>
        </p:txBody>
      </p:sp>
      <p:sp>
        <p:nvSpPr>
          <p:cNvPr id="293"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Increases developers productivity</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Allows Isomorphic programming</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Reduces Infrastructure cost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Increases collaboration</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High Performance</a:t>
            </a:r>
            <a:endParaRPr b="0" lang="en-IN" sz="2200" spc="-1" strike="noStrike">
              <a:solidFill>
                <a:srgbClr val="000000"/>
              </a:solidFill>
              <a:latin typeface="Arial"/>
            </a:endParaRPr>
          </a:p>
        </p:txBody>
      </p:sp>
    </p:spTree>
  </p:cSld>
  <p:timing>
    <p:tnLst>
      <p:par>
        <p:cTn id="61" dur="indefinite" restart="never" nodeType="tmRoot">
          <p:childTnLst>
            <p:seq>
              <p:cTn id="62" dur="indefinite" nodeType="mainSeq">
                <p:childTnLst>
                  <p:par>
                    <p:cTn id="63" fill="hold">
                      <p:stCondLst>
                        <p:cond delay="indefinite"/>
                      </p:stCondLst>
                      <p:childTnLst>
                        <p:par>
                          <p:cTn id="64" fill="hold">
                            <p:stCondLst>
                              <p:cond delay="0"/>
                            </p:stCondLst>
                            <p:childTnLst>
                              <p:par>
                                <p:cTn id="65" nodeType="clickEffect" fill="hold" presetClass="entr" presetID="10">
                                  <p:stCondLst>
                                    <p:cond delay="0"/>
                                  </p:stCondLst>
                                  <p:childTnLst>
                                    <p:set>
                                      <p:cBhvr>
                                        <p:cTn id="66" dur="1" fill="hold">
                                          <p:stCondLst>
                                            <p:cond delay="0"/>
                                          </p:stCondLst>
                                        </p:cTn>
                                        <p:tgtEl>
                                          <p:spTgt spid="293">
                                            <p:txEl>
                                              <p:pRg st="0" end="0"/>
                                            </p:txEl>
                                          </p:spTgt>
                                        </p:tgtEl>
                                        <p:attrNameLst>
                                          <p:attrName>style.visibility</p:attrName>
                                        </p:attrNameLst>
                                      </p:cBhvr>
                                      <p:to>
                                        <p:strVal val="visible"/>
                                      </p:to>
                                    </p:set>
                                    <p:animEffect filter="fade" transition="in">
                                      <p:cBhvr additive="repl">
                                        <p:cTn id="67" dur="500"/>
                                        <p:tgtEl>
                                          <p:spTgt spid="293">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nodeType="clickEffect" fill="hold" presetClass="entr" presetID="10">
                                  <p:stCondLst>
                                    <p:cond delay="0"/>
                                  </p:stCondLst>
                                  <p:childTnLst>
                                    <p:set>
                                      <p:cBhvr>
                                        <p:cTn id="71" dur="1" fill="hold">
                                          <p:stCondLst>
                                            <p:cond delay="0"/>
                                          </p:stCondLst>
                                        </p:cTn>
                                        <p:tgtEl>
                                          <p:spTgt spid="293">
                                            <p:txEl>
                                              <p:pRg st="1" end="1"/>
                                            </p:txEl>
                                          </p:spTgt>
                                        </p:tgtEl>
                                        <p:attrNameLst>
                                          <p:attrName>style.visibility</p:attrName>
                                        </p:attrNameLst>
                                      </p:cBhvr>
                                      <p:to>
                                        <p:strVal val="visible"/>
                                      </p:to>
                                    </p:set>
                                    <p:animEffect filter="fade" transition="in">
                                      <p:cBhvr additive="repl">
                                        <p:cTn id="72" dur="500"/>
                                        <p:tgtEl>
                                          <p:spTgt spid="293">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0">
                                  <p:stCondLst>
                                    <p:cond delay="0"/>
                                  </p:stCondLst>
                                  <p:childTnLst>
                                    <p:set>
                                      <p:cBhvr>
                                        <p:cTn id="76" dur="1" fill="hold">
                                          <p:stCondLst>
                                            <p:cond delay="0"/>
                                          </p:stCondLst>
                                        </p:cTn>
                                        <p:tgtEl>
                                          <p:spTgt spid="293">
                                            <p:txEl>
                                              <p:pRg st="2" end="2"/>
                                            </p:txEl>
                                          </p:spTgt>
                                        </p:tgtEl>
                                        <p:attrNameLst>
                                          <p:attrName>style.visibility</p:attrName>
                                        </p:attrNameLst>
                                      </p:cBhvr>
                                      <p:to>
                                        <p:strVal val="visible"/>
                                      </p:to>
                                    </p:set>
                                    <p:animEffect filter="fade" transition="in">
                                      <p:cBhvr additive="repl">
                                        <p:cTn id="77" dur="500"/>
                                        <p:tgtEl>
                                          <p:spTgt spid="293">
                                            <p:txEl>
                                              <p:pRg st="2" end="2"/>
                                            </p:txEl>
                                          </p:spTgt>
                                        </p:tgtEl>
                                      </p:cBhvr>
                                    </p:animEffect>
                                  </p:childTnLst>
                                </p:cTn>
                              </p:par>
                            </p:childTnLst>
                          </p:cTn>
                        </p:par>
                      </p:childTnLst>
                    </p:cTn>
                  </p:par>
                  <p:par>
                    <p:cTn id="78" fill="hold">
                      <p:stCondLst>
                        <p:cond delay="indefinite"/>
                      </p:stCondLst>
                      <p:childTnLst>
                        <p:par>
                          <p:cTn id="79" fill="hold">
                            <p:stCondLst>
                              <p:cond delay="0"/>
                            </p:stCondLst>
                            <p:childTnLst>
                              <p:par>
                                <p:cTn id="80" nodeType="clickEffect" fill="hold" presetClass="entr" presetID="10">
                                  <p:stCondLst>
                                    <p:cond delay="0"/>
                                  </p:stCondLst>
                                  <p:childTnLst>
                                    <p:set>
                                      <p:cBhvr>
                                        <p:cTn id="81" dur="1" fill="hold">
                                          <p:stCondLst>
                                            <p:cond delay="0"/>
                                          </p:stCondLst>
                                        </p:cTn>
                                        <p:tgtEl>
                                          <p:spTgt spid="293">
                                            <p:txEl>
                                              <p:pRg st="3" end="3"/>
                                            </p:txEl>
                                          </p:spTgt>
                                        </p:tgtEl>
                                        <p:attrNameLst>
                                          <p:attrName>style.visibility</p:attrName>
                                        </p:attrNameLst>
                                      </p:cBhvr>
                                      <p:to>
                                        <p:strVal val="visible"/>
                                      </p:to>
                                    </p:set>
                                    <p:animEffect filter="fade" transition="in">
                                      <p:cBhvr additive="repl">
                                        <p:cTn id="82" dur="500"/>
                                        <p:tgtEl>
                                          <p:spTgt spid="293">
                                            <p:txEl>
                                              <p:pRg st="3" end="3"/>
                                            </p:txEl>
                                          </p:spTgt>
                                        </p:tgtEl>
                                      </p:cBhvr>
                                    </p:animEffect>
                                  </p:childTnLst>
                                </p:cTn>
                              </p:par>
                            </p:childTnLst>
                          </p:cTn>
                        </p:par>
                      </p:childTnLst>
                    </p:cTn>
                  </p:par>
                  <p:par>
                    <p:cTn id="83" fill="hold">
                      <p:stCondLst>
                        <p:cond delay="indefinite"/>
                      </p:stCondLst>
                      <p:childTnLst>
                        <p:par>
                          <p:cTn id="84" fill="hold">
                            <p:stCondLst>
                              <p:cond delay="0"/>
                            </p:stCondLst>
                            <p:childTnLst>
                              <p:par>
                                <p:cTn id="85" nodeType="clickEffect" fill="hold" presetClass="entr" presetID="10">
                                  <p:stCondLst>
                                    <p:cond delay="0"/>
                                  </p:stCondLst>
                                  <p:childTnLst>
                                    <p:set>
                                      <p:cBhvr>
                                        <p:cTn id="86" dur="1" fill="hold">
                                          <p:stCondLst>
                                            <p:cond delay="0"/>
                                          </p:stCondLst>
                                        </p:cTn>
                                        <p:tgtEl>
                                          <p:spTgt spid="293">
                                            <p:txEl>
                                              <p:pRg st="4" end="4"/>
                                            </p:txEl>
                                          </p:spTgt>
                                        </p:tgtEl>
                                        <p:attrNameLst>
                                          <p:attrName>style.visibility</p:attrName>
                                        </p:attrNameLst>
                                      </p:cBhvr>
                                      <p:to>
                                        <p:strVal val="visible"/>
                                      </p:to>
                                    </p:set>
                                    <p:animEffect filter="fade" transition="in">
                                      <p:cBhvr additive="repl">
                                        <p:cTn id="87" dur="500"/>
                                        <p:tgtEl>
                                          <p:spTgt spid="293">
                                            <p:txEl>
                                              <p:pRg st="4" end="4"/>
                                            </p:txEl>
                                          </p:spTgt>
                                        </p:tgtEl>
                                      </p:cBhvr>
                                    </p:animEffect>
                                  </p:childTnLst>
                                </p:cTn>
                              </p:par>
                            </p:childTnLst>
                          </p:cTn>
                        </p:par>
                      </p:childTnLst>
                    </p:cTn>
                  </p:par>
                  <p:par>
                    <p:cTn id="88" fill="hold">
                      <p:stCondLst>
                        <p:cond delay="indefinite"/>
                      </p:stCondLst>
                      <p:childTnLst>
                        <p:par>
                          <p:cTn id="89" fill="hold">
                            <p:stCondLst>
                              <p:cond delay="0"/>
                            </p:stCondLst>
                            <p:childTnLst>
                              <p:par>
                                <p:cTn id="90" nodeType="clickEffect" fill="hold" presetClass="entr" presetID="10">
                                  <p:stCondLst>
                                    <p:cond delay="0"/>
                                  </p:stCondLst>
                                  <p:childTnLst>
                                    <p:set>
                                      <p:cBhvr>
                                        <p:cTn id="91" dur="1" fill="hold">
                                          <p:stCondLst>
                                            <p:cond delay="0"/>
                                          </p:stCondLst>
                                        </p:cTn>
                                        <p:tgtEl>
                                          <p:spTgt spid="293">
                                            <p:txEl>
                                              <p:pRg st="5" end="5"/>
                                            </p:txEl>
                                          </p:spTgt>
                                        </p:tgtEl>
                                        <p:attrNameLst>
                                          <p:attrName>style.visibility</p:attrName>
                                        </p:attrNameLst>
                                      </p:cBhvr>
                                      <p:to>
                                        <p:strVal val="visible"/>
                                      </p:to>
                                    </p:set>
                                    <p:animEffect filter="fade" transition="in">
                                      <p:cBhvr additive="repl">
                                        <p:cTn id="92" dur="500"/>
                                        <p:tgtEl>
                                          <p:spTgt spid="293">
                                            <p:txEl>
                                              <p:pRg st="5" end="5"/>
                                            </p:txEl>
                                          </p:spTgt>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Who is using node…</a:t>
            </a:r>
            <a:endParaRPr b="0" lang="en-IN" sz="4600" spc="-1" strike="noStrike">
              <a:solidFill>
                <a:srgbClr val="000000"/>
              </a:solidFill>
              <a:latin typeface="Arial"/>
            </a:endParaRPr>
          </a:p>
        </p:txBody>
      </p:sp>
      <p:pic>
        <p:nvPicPr>
          <p:cNvPr id="295" name="Google Shape;617;p46" descr=""/>
          <p:cNvPicPr/>
          <p:nvPr/>
        </p:nvPicPr>
        <p:blipFill>
          <a:blip r:embed="rId1"/>
          <a:srcRect l="15816" t="24122" r="14225" b="12085"/>
          <a:stretch/>
        </p:blipFill>
        <p:spPr>
          <a:xfrm>
            <a:off x="1310040" y="2606760"/>
            <a:ext cx="6483240" cy="3430080"/>
          </a:xfrm>
          <a:prstGeom prst="rect">
            <a:avLst/>
          </a:prstGeom>
          <a:ln>
            <a:noFill/>
          </a:ln>
        </p:spPr>
      </p:pic>
    </p:spTree>
  </p:cSld>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Platform</a:t>
            </a:r>
            <a:endParaRPr b="0" lang="en-IN" sz="4600" spc="-1" strike="noStrike">
              <a:solidFill>
                <a:srgbClr val="000000"/>
              </a:solidFill>
              <a:latin typeface="Arial"/>
            </a:endParaRPr>
          </a:p>
        </p:txBody>
      </p:sp>
      <p:pic>
        <p:nvPicPr>
          <p:cNvPr id="297" name="Google Shape;623;p47" descr=""/>
          <p:cNvPicPr/>
          <p:nvPr/>
        </p:nvPicPr>
        <p:blipFill>
          <a:blip r:embed="rId1"/>
          <a:srcRect l="833" t="0" r="833" b="0"/>
          <a:stretch/>
        </p:blipFill>
        <p:spPr>
          <a:xfrm>
            <a:off x="739800" y="2770200"/>
            <a:ext cx="7662600" cy="3266640"/>
          </a:xfrm>
          <a:prstGeom prst="rect">
            <a:avLst/>
          </a:prstGeom>
          <a:ln>
            <a:noFill/>
          </a:ln>
        </p:spPr>
      </p:pic>
    </p:spTree>
  </p:cSld>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JavaScript Engines</a:t>
            </a:r>
            <a:endParaRPr b="0" lang="en-IN" sz="4600" spc="-1" strike="noStrike">
              <a:solidFill>
                <a:srgbClr val="000000"/>
              </a:solidFill>
              <a:latin typeface="Arial"/>
            </a:endParaRPr>
          </a:p>
        </p:txBody>
      </p:sp>
      <p:pic>
        <p:nvPicPr>
          <p:cNvPr id="299" name="Google Shape;629;p48" descr=""/>
          <p:cNvPicPr/>
          <p:nvPr/>
        </p:nvPicPr>
        <p:blipFill>
          <a:blip r:embed="rId1"/>
          <a:srcRect l="0" t="22300" r="0" b="22300"/>
          <a:stretch/>
        </p:blipFill>
        <p:spPr>
          <a:xfrm>
            <a:off x="641520" y="2566800"/>
            <a:ext cx="7760520" cy="3470040"/>
          </a:xfrm>
          <a:prstGeom prst="rect">
            <a:avLst/>
          </a:prstGeom>
          <a:ln>
            <a:noFill/>
          </a:ln>
        </p:spPr>
      </p:pic>
    </p:spTree>
  </p:cSld>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Disadvantages of Node</a:t>
            </a:r>
            <a:endParaRPr b="0" lang="en-IN" sz="4600" spc="-1" strike="noStrike">
              <a:solidFill>
                <a:srgbClr val="000000"/>
              </a:solidFill>
              <a:latin typeface="Arial"/>
            </a:endParaRPr>
          </a:p>
        </p:txBody>
      </p:sp>
      <p:sp>
        <p:nvSpPr>
          <p:cNvPr id="301"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The callback mess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Debugging is difficult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Programmer have to think Asynchronously</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Can’t be used for large processing applications</a:t>
            </a:r>
            <a:endParaRPr b="0" lang="en-IN" sz="2200" spc="-1" strike="noStrike">
              <a:solidFill>
                <a:srgbClr val="000000"/>
              </a:solidFill>
              <a:latin typeface="Arial"/>
            </a:endParaRPr>
          </a:p>
          <a:p>
            <a:pPr marL="343080" indent="-216720">
              <a:lnSpc>
                <a:spcPct val="100000"/>
              </a:lnSpc>
              <a:spcBef>
                <a:spcPts val="2001"/>
              </a:spcBef>
            </a:pPr>
            <a:endParaRPr b="0" lang="en-IN" sz="2200" spc="-1" strike="noStrike">
              <a:solidFill>
                <a:srgbClr val="000000"/>
              </a:solidFill>
              <a:latin typeface="Arial"/>
            </a:endParaRPr>
          </a:p>
        </p:txBody>
      </p:sp>
    </p:spTree>
  </p:cSld>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Blocking Vs Non Blocking</a:t>
            </a:r>
            <a:endParaRPr b="0" lang="en-IN" sz="4600" spc="-1" strike="noStrike">
              <a:solidFill>
                <a:srgbClr val="000000"/>
              </a:solidFill>
              <a:latin typeface="Arial"/>
            </a:endParaRPr>
          </a:p>
        </p:txBody>
      </p:sp>
      <p:sp>
        <p:nvSpPr>
          <p:cNvPr id="303"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JavaScript is single threaded</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Blocking refers to operations that block further execution until that operation finishes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Non-blocking refers to code that doesn't block execution</a:t>
            </a:r>
            <a:endParaRPr b="0" lang="en-IN" sz="2200" spc="-1" strike="noStrike">
              <a:solidFill>
                <a:srgbClr val="000000"/>
              </a:solidFill>
              <a:latin typeface="Arial"/>
            </a:endParaRPr>
          </a:p>
        </p:txBody>
      </p:sp>
    </p:spTree>
  </p:cSld>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Sync Vs Async</a:t>
            </a:r>
            <a:endParaRPr b="0" lang="en-IN" sz="4600" spc="-1" strike="noStrike">
              <a:solidFill>
                <a:srgbClr val="000000"/>
              </a:solidFill>
              <a:latin typeface="Arial"/>
            </a:endParaRPr>
          </a:p>
        </p:txBody>
      </p:sp>
      <p:sp>
        <p:nvSpPr>
          <p:cNvPr id="305" name="TextShape 2"/>
          <p:cNvSpPr txBox="1"/>
          <p:nvPr/>
        </p:nvSpPr>
        <p:spPr>
          <a:xfrm>
            <a:off x="739800" y="2419560"/>
            <a:ext cx="7662600" cy="3617280"/>
          </a:xfrm>
          <a:prstGeom prst="rect">
            <a:avLst/>
          </a:prstGeom>
          <a:noFill/>
          <a:ln>
            <a:noFill/>
          </a:ln>
        </p:spPr>
        <p:txBody>
          <a:bodyPr>
            <a:normAutofit/>
          </a:bodyPr>
          <a:p>
            <a:pPr>
              <a:lnSpc>
                <a:spcPct val="90000"/>
              </a:lnSpc>
            </a:pPr>
            <a:r>
              <a:rPr b="0" lang="en-IN" sz="2040" spc="-1" strike="noStrike">
                <a:solidFill>
                  <a:srgbClr val="595959"/>
                </a:solidFill>
                <a:latin typeface="Lustria"/>
                <a:ea typeface="Lustria"/>
              </a:rPr>
              <a:t>// Synchronous: </a:t>
            </a: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alert(1);</a:t>
            </a: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alert(2);</a:t>
            </a: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alert(3);</a:t>
            </a:r>
            <a:endParaRPr b="0" lang="en-IN" sz="2040" spc="-1" strike="noStrike">
              <a:solidFill>
                <a:srgbClr val="000000"/>
              </a:solidFill>
              <a:latin typeface="Arial"/>
            </a:endParaRPr>
          </a:p>
          <a:p>
            <a:pPr>
              <a:lnSpc>
                <a:spcPct val="40000"/>
              </a:lnSpc>
              <a:spcBef>
                <a:spcPts val="2001"/>
              </a:spcBef>
            </a:pP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 Asynchronous: </a:t>
            </a: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alert(1);</a:t>
            </a: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setTimeout(() =&gt; alert(2), 0);</a:t>
            </a:r>
            <a:endParaRPr b="0" lang="en-IN" sz="2040" spc="-1" strike="noStrike">
              <a:solidFill>
                <a:srgbClr val="000000"/>
              </a:solidFill>
              <a:latin typeface="Arial"/>
            </a:endParaRPr>
          </a:p>
          <a:p>
            <a:pPr>
              <a:lnSpc>
                <a:spcPct val="40000"/>
              </a:lnSpc>
              <a:spcBef>
                <a:spcPts val="2001"/>
              </a:spcBef>
            </a:pPr>
            <a:r>
              <a:rPr b="0" lang="en-IN" sz="2040" spc="-1" strike="noStrike">
                <a:solidFill>
                  <a:srgbClr val="595959"/>
                </a:solidFill>
                <a:latin typeface="Lustria"/>
                <a:ea typeface="Lustria"/>
              </a:rPr>
              <a:t>alert(3);</a:t>
            </a:r>
            <a:endParaRPr b="0" lang="en-IN" sz="2040" spc="-1" strike="noStrike">
              <a:solidFill>
                <a:srgbClr val="000000"/>
              </a:solidFill>
              <a:latin typeface="Arial"/>
            </a:endParaRPr>
          </a:p>
        </p:txBody>
      </p:sp>
    </p:spTree>
  </p:cSld>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Timer functions</a:t>
            </a:r>
            <a:endParaRPr b="0" lang="en-IN" sz="4600" spc="-1" strike="noStrike">
              <a:solidFill>
                <a:srgbClr val="000000"/>
              </a:solidFill>
              <a:latin typeface="Arial"/>
            </a:endParaRPr>
          </a:p>
        </p:txBody>
      </p:sp>
      <p:sp>
        <p:nvSpPr>
          <p:cNvPr id="141" name="TextShape 2"/>
          <p:cNvSpPr txBox="1"/>
          <p:nvPr/>
        </p:nvSpPr>
        <p:spPr>
          <a:xfrm>
            <a:off x="635040" y="2275920"/>
            <a:ext cx="7662600" cy="4184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SetTimeout()</a:t>
            </a:r>
            <a:endParaRPr b="0" lang="en-IN" sz="2200" spc="-1" strike="noStrike">
              <a:solidFill>
                <a:srgbClr val="000000"/>
              </a:solidFill>
              <a:latin typeface="Arial"/>
            </a:endParaRPr>
          </a:p>
          <a:p>
            <a:pPr marL="349200">
              <a:lnSpc>
                <a:spcPct val="100000"/>
              </a:lnSpc>
              <a:spcBef>
                <a:spcPts val="601"/>
              </a:spcBef>
            </a:pPr>
            <a:r>
              <a:rPr b="0" lang="en-IN" sz="2000" spc="-1" strike="noStrike">
                <a:solidFill>
                  <a:srgbClr val="595959"/>
                </a:solidFill>
                <a:latin typeface="Lustria"/>
                <a:ea typeface="Lustria"/>
              </a:rPr>
              <a:t>The setTimeout() method calls a function or evaluates an expression after a specified number of milliseconds.</a:t>
            </a:r>
            <a:endParaRPr b="0" lang="en-IN" sz="2000" spc="-1" strike="noStrike">
              <a:solidFill>
                <a:srgbClr val="000000"/>
              </a:solidFill>
              <a:latin typeface="Arial"/>
            </a:endParaRPr>
          </a:p>
          <a:p>
            <a:pPr marL="349200">
              <a:lnSpc>
                <a:spcPct val="100000"/>
              </a:lnSpc>
              <a:spcBef>
                <a:spcPts val="601"/>
              </a:spcBef>
            </a:pPr>
            <a:endParaRPr b="0" lang="en-IN" sz="2000" spc="-1" strike="noStrike">
              <a:solidFill>
                <a:srgbClr val="000000"/>
              </a:solidFill>
              <a:latin typeface="Arial"/>
            </a:endParaRPr>
          </a:p>
          <a:p>
            <a:pPr marL="349200">
              <a:lnSpc>
                <a:spcPct val="100000"/>
              </a:lnSpc>
              <a:spcBef>
                <a:spcPts val="601"/>
              </a:spcBef>
            </a:pPr>
            <a:endParaRPr b="0" lang="en-IN" sz="2000" spc="-1" strike="noStrike">
              <a:solidFill>
                <a:srgbClr val="000000"/>
              </a:solidFill>
              <a:latin typeface="Arial"/>
            </a:endParaRPr>
          </a:p>
          <a:p>
            <a:pPr marL="349200">
              <a:lnSpc>
                <a:spcPct val="100000"/>
              </a:lnSpc>
              <a:spcBef>
                <a:spcPts val="601"/>
              </a:spcBef>
            </a:pPr>
            <a:endParaRPr b="0" lang="en-IN" sz="2000" spc="-1" strike="noStrike">
              <a:solidFill>
                <a:srgbClr val="000000"/>
              </a:solidFill>
              <a:latin typeface="Arial"/>
            </a:endParaRPr>
          </a:p>
          <a:p>
            <a:pPr marL="34920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SetInterval()</a:t>
            </a:r>
            <a:endParaRPr b="0" lang="en-IN" sz="2200" spc="-1" strike="noStrike">
              <a:solidFill>
                <a:srgbClr val="000000"/>
              </a:solidFill>
              <a:latin typeface="Arial"/>
            </a:endParaRPr>
          </a:p>
        </p:txBody>
      </p:sp>
      <p:pic>
        <p:nvPicPr>
          <p:cNvPr id="142" name="Google Shape;200;p10" descr=""/>
          <p:cNvPicPr/>
          <p:nvPr/>
        </p:nvPicPr>
        <p:blipFill>
          <a:blip r:embed="rId1"/>
          <a:stretch/>
        </p:blipFill>
        <p:spPr>
          <a:xfrm>
            <a:off x="883440" y="3757680"/>
            <a:ext cx="5659560" cy="912240"/>
          </a:xfrm>
          <a:prstGeom prst="rect">
            <a:avLst/>
          </a:prstGeom>
          <a:ln>
            <a:noFill/>
          </a:ln>
        </p:spPr>
      </p:pic>
      <p:pic>
        <p:nvPicPr>
          <p:cNvPr id="143" name="Google Shape;201;p10" descr=""/>
          <p:cNvPicPr/>
          <p:nvPr/>
        </p:nvPicPr>
        <p:blipFill>
          <a:blip r:embed="rId2"/>
          <a:stretch/>
        </p:blipFill>
        <p:spPr>
          <a:xfrm>
            <a:off x="883440" y="5340240"/>
            <a:ext cx="7803000" cy="1369080"/>
          </a:xfrm>
          <a:prstGeom prst="rect">
            <a:avLst/>
          </a:prstGeom>
          <a:ln>
            <a:noFill/>
          </a:ln>
        </p:spPr>
      </p:pic>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Node Modules</a:t>
            </a:r>
            <a:endParaRPr b="0" lang="en-IN" sz="4600" spc="-1" strike="noStrike">
              <a:solidFill>
                <a:srgbClr val="000000"/>
              </a:solidFill>
              <a:latin typeface="Arial"/>
            </a:endParaRPr>
          </a:p>
        </p:txBody>
      </p:sp>
      <p:sp>
        <p:nvSpPr>
          <p:cNvPr id="307" name="TextShape 2"/>
          <p:cNvSpPr txBox="1"/>
          <p:nvPr/>
        </p:nvSpPr>
        <p:spPr>
          <a:xfrm>
            <a:off x="739800" y="2894760"/>
            <a:ext cx="7662600" cy="361728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A Module is something that can be loaded with require()</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Core Node Modules eg http, fs, stream etc.</a:t>
            </a:r>
            <a:endParaRPr b="0" lang="en-IN" sz="2200" spc="-1" strike="noStrike">
              <a:solidFill>
                <a:srgbClr val="000000"/>
              </a:solidFill>
              <a:latin typeface="Arial"/>
            </a:endParaRPr>
          </a:p>
          <a:p>
            <a:pPr marL="343080" indent="-216720">
              <a:lnSpc>
                <a:spcPct val="100000"/>
              </a:lnSpc>
              <a:spcBef>
                <a:spcPts val="2001"/>
              </a:spcBef>
            </a:pPr>
            <a:endParaRPr b="0" lang="en-IN" sz="2200" spc="-1" strike="noStrike">
              <a:solidFill>
                <a:srgbClr val="000000"/>
              </a:solidFill>
              <a:latin typeface="Arial"/>
            </a:endParaRPr>
          </a:p>
        </p:txBody>
      </p:sp>
    </p:spTree>
  </p:cSld>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NPM</a:t>
            </a:r>
            <a:endParaRPr b="0" lang="en-IN" sz="4600" spc="-1" strike="noStrike">
              <a:solidFill>
                <a:srgbClr val="000000"/>
              </a:solidFill>
              <a:latin typeface="Arial"/>
            </a:endParaRPr>
          </a:p>
        </p:txBody>
      </p:sp>
      <p:sp>
        <p:nvSpPr>
          <p:cNvPr id="309" name="TextShape 2"/>
          <p:cNvSpPr txBox="1"/>
          <p:nvPr/>
        </p:nvSpPr>
        <p:spPr>
          <a:xfrm>
            <a:off x="739800" y="2419560"/>
            <a:ext cx="7662600" cy="361728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Node uses NPM for dependency management</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NPM comes as default with Node installation</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Repository location http://registry.npmjs.org/npm</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NPM makes it easy to share code</a:t>
            </a:r>
            <a:endParaRPr b="0" lang="en-IN" sz="2200" spc="-1" strike="noStrike">
              <a:solidFill>
                <a:srgbClr val="000000"/>
              </a:solidFill>
              <a:latin typeface="Arial"/>
            </a:endParaRPr>
          </a:p>
        </p:txBody>
      </p:sp>
    </p:spTree>
  </p:cSld>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0"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NPM</a:t>
            </a:r>
            <a:endParaRPr b="0" lang="en-IN" sz="4600" spc="-1" strike="noStrike">
              <a:solidFill>
                <a:srgbClr val="000000"/>
              </a:solidFill>
              <a:latin typeface="Arial"/>
            </a:endParaRPr>
          </a:p>
        </p:txBody>
      </p:sp>
      <p:pic>
        <p:nvPicPr>
          <p:cNvPr id="311" name="Google Shape;665;p54" descr=""/>
          <p:cNvPicPr/>
          <p:nvPr/>
        </p:nvPicPr>
        <p:blipFill>
          <a:blip r:embed="rId1"/>
          <a:srcRect l="-1696" t="0" r="-1696" b="0"/>
          <a:stretch/>
        </p:blipFill>
        <p:spPr>
          <a:xfrm>
            <a:off x="739800" y="1924920"/>
            <a:ext cx="7662600" cy="4111920"/>
          </a:xfrm>
          <a:prstGeom prst="rect">
            <a:avLst/>
          </a:prstGeom>
          <a:ln>
            <a:noFill/>
          </a:ln>
        </p:spPr>
      </p:pic>
    </p:spTree>
  </p:cSld>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Creating a node module</a:t>
            </a:r>
            <a:endParaRPr b="0" lang="en-IN" sz="4600" spc="-1" strike="noStrike">
              <a:solidFill>
                <a:srgbClr val="000000"/>
              </a:solidFill>
              <a:latin typeface="Arial"/>
            </a:endParaRPr>
          </a:p>
        </p:txBody>
      </p:sp>
      <p:sp>
        <p:nvSpPr>
          <p:cNvPr id="313"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npm init</a:t>
            </a:r>
            <a:endParaRPr b="0" lang="en-IN" sz="2200" spc="-1" strike="noStrike">
              <a:solidFill>
                <a:srgbClr val="000000"/>
              </a:solidFill>
              <a:latin typeface="Arial"/>
            </a:endParaRPr>
          </a:p>
        </p:txBody>
      </p:sp>
    </p:spTree>
  </p:cSld>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Semantic Versioning</a:t>
            </a:r>
            <a:endParaRPr b="0" lang="en-IN" sz="4600" spc="-1" strike="noStrike">
              <a:solidFill>
                <a:srgbClr val="000000"/>
              </a:solidFill>
              <a:latin typeface="Arial"/>
            </a:endParaRPr>
          </a:p>
        </p:txBody>
      </p:sp>
      <p:sp>
        <p:nvSpPr>
          <p:cNvPr id="315" name="TextShape 2"/>
          <p:cNvSpPr txBox="1"/>
          <p:nvPr/>
        </p:nvSpPr>
        <p:spPr>
          <a:xfrm>
            <a:off x="739800" y="2770200"/>
            <a:ext cx="7662600" cy="3266640"/>
          </a:xfrm>
          <a:prstGeom prst="rect">
            <a:avLst/>
          </a:prstGeom>
          <a:noFill/>
          <a:ln>
            <a:noFill/>
          </a:ln>
        </p:spPr>
        <p:txBody>
          <a:bodyPr>
            <a:normAutofit/>
          </a:bodyPr>
          <a:p>
            <a:pPr algn="ctr">
              <a:lnSpc>
                <a:spcPct val="100000"/>
              </a:lnSpc>
            </a:pPr>
            <a:r>
              <a:rPr b="0" lang="en-IN" sz="5400" spc="-1" strike="noStrike">
                <a:solidFill>
                  <a:srgbClr val="595959"/>
                </a:solidFill>
                <a:latin typeface="Lustria"/>
                <a:ea typeface="Lustria"/>
              </a:rPr>
              <a:t>X.Y.Z</a:t>
            </a:r>
            <a:endParaRPr b="0" lang="en-IN" sz="5400" spc="-1" strike="noStrike">
              <a:solidFill>
                <a:srgbClr val="000000"/>
              </a:solidFill>
              <a:latin typeface="Arial"/>
            </a:endParaRPr>
          </a:p>
        </p:txBody>
      </p:sp>
      <p:sp>
        <p:nvSpPr>
          <p:cNvPr id="316" name="CustomShape 3"/>
          <p:cNvSpPr/>
          <p:nvPr/>
        </p:nvSpPr>
        <p:spPr>
          <a:xfrm flipH="1">
            <a:off x="2727000" y="3502440"/>
            <a:ext cx="1162800" cy="775080"/>
          </a:xfrm>
          <a:custGeom>
            <a:avLst/>
            <a:gdLst/>
            <a:ahLst/>
            <a:rect l="l" t="t" r="r" b="b"/>
            <a:pathLst>
              <a:path w="21600" h="21600">
                <a:moveTo>
                  <a:pt x="0" y="0"/>
                </a:moveTo>
                <a:lnTo>
                  <a:pt x="21600" y="21600"/>
                </a:lnTo>
              </a:path>
            </a:pathLst>
          </a:custGeom>
          <a:noFill/>
          <a:ln w="31680">
            <a:solidFill>
              <a:schemeClr val="accent1"/>
            </a:solidFill>
            <a:round/>
            <a:tailEnd len="med" type="stealth" w="med"/>
          </a:ln>
        </p:spPr>
        <p:style>
          <a:lnRef idx="0"/>
          <a:fillRef idx="0"/>
          <a:effectRef idx="0"/>
          <a:fontRef idx="minor"/>
        </p:style>
      </p:sp>
      <p:sp>
        <p:nvSpPr>
          <p:cNvPr id="317" name="CustomShape 4"/>
          <p:cNvSpPr/>
          <p:nvPr/>
        </p:nvSpPr>
        <p:spPr>
          <a:xfrm flipH="1">
            <a:off x="4623480" y="3502440"/>
            <a:ext cx="360" cy="788760"/>
          </a:xfrm>
          <a:custGeom>
            <a:avLst/>
            <a:gdLst/>
            <a:ahLst/>
            <a:rect l="l" t="t" r="r" b="b"/>
            <a:pathLst>
              <a:path w="21600" h="21600">
                <a:moveTo>
                  <a:pt x="0" y="0"/>
                </a:moveTo>
                <a:lnTo>
                  <a:pt x="21600" y="21600"/>
                </a:lnTo>
              </a:path>
            </a:pathLst>
          </a:custGeom>
          <a:noFill/>
          <a:ln w="31680">
            <a:solidFill>
              <a:schemeClr val="accent1"/>
            </a:solidFill>
            <a:round/>
            <a:tailEnd len="med" type="stealth" w="med"/>
          </a:ln>
        </p:spPr>
        <p:style>
          <a:lnRef idx="0"/>
          <a:fillRef idx="0"/>
          <a:effectRef idx="0"/>
          <a:fontRef idx="minor"/>
        </p:style>
      </p:sp>
      <p:sp>
        <p:nvSpPr>
          <p:cNvPr id="318" name="CustomShape 5"/>
          <p:cNvSpPr/>
          <p:nvPr/>
        </p:nvSpPr>
        <p:spPr>
          <a:xfrm>
            <a:off x="5404680" y="3502440"/>
            <a:ext cx="1319040" cy="775080"/>
          </a:xfrm>
          <a:custGeom>
            <a:avLst/>
            <a:gdLst/>
            <a:ahLst/>
            <a:rect l="l" t="t" r="r" b="b"/>
            <a:pathLst>
              <a:path w="21600" h="21600">
                <a:moveTo>
                  <a:pt x="0" y="0"/>
                </a:moveTo>
                <a:lnTo>
                  <a:pt x="21600" y="21600"/>
                </a:lnTo>
              </a:path>
            </a:pathLst>
          </a:custGeom>
          <a:noFill/>
          <a:ln w="31680">
            <a:solidFill>
              <a:schemeClr val="accent1"/>
            </a:solidFill>
            <a:round/>
            <a:tailEnd len="med" type="stealth" w="med"/>
          </a:ln>
        </p:spPr>
        <p:style>
          <a:lnRef idx="0"/>
          <a:fillRef idx="0"/>
          <a:effectRef idx="0"/>
          <a:fontRef idx="minor"/>
        </p:style>
      </p:sp>
      <p:sp>
        <p:nvSpPr>
          <p:cNvPr id="319" name="CustomShape 6"/>
          <p:cNvSpPr/>
          <p:nvPr/>
        </p:nvSpPr>
        <p:spPr>
          <a:xfrm>
            <a:off x="1256760" y="4277880"/>
            <a:ext cx="2178720" cy="640440"/>
          </a:xfrm>
          <a:prstGeom prst="rect">
            <a:avLst/>
          </a:prstGeom>
          <a:noFill/>
          <a:ln>
            <a:noFill/>
          </a:ln>
        </p:spPr>
        <p:style>
          <a:lnRef idx="0"/>
          <a:fillRef idx="0"/>
          <a:effectRef idx="0"/>
          <a:fontRef idx="minor"/>
        </p:style>
        <p:txBody>
          <a:bodyPr/>
          <a:p>
            <a:pPr>
              <a:lnSpc>
                <a:spcPct val="100000"/>
              </a:lnSpc>
            </a:pPr>
            <a:r>
              <a:rPr b="0" lang="en-IN" sz="1800" spc="-1" strike="noStrike">
                <a:solidFill>
                  <a:srgbClr val="000000"/>
                </a:solidFill>
                <a:latin typeface="Lustria"/>
                <a:ea typeface="Lustria"/>
              </a:rPr>
              <a:t>Breaking Change</a:t>
            </a:r>
            <a:endParaRPr b="0" lang="en-IN" sz="1800" spc="-1" strike="noStrike">
              <a:latin typeface="Arial"/>
            </a:endParaRPr>
          </a:p>
          <a:p>
            <a:pPr marL="457200">
              <a:lnSpc>
                <a:spcPct val="100000"/>
              </a:lnSpc>
            </a:pPr>
            <a:r>
              <a:rPr b="0" lang="en-IN" sz="1800" spc="-1" strike="noStrike">
                <a:solidFill>
                  <a:srgbClr val="000000"/>
                </a:solidFill>
                <a:latin typeface="Lustria"/>
                <a:ea typeface="Lustria"/>
              </a:rPr>
              <a:t>(Major)</a:t>
            </a:r>
            <a:endParaRPr b="0" lang="en-IN" sz="1800" spc="-1" strike="noStrike">
              <a:latin typeface="Arial"/>
            </a:endParaRPr>
          </a:p>
        </p:txBody>
      </p:sp>
      <p:sp>
        <p:nvSpPr>
          <p:cNvPr id="320" name="CustomShape 7"/>
          <p:cNvSpPr/>
          <p:nvPr/>
        </p:nvSpPr>
        <p:spPr>
          <a:xfrm>
            <a:off x="3890160" y="4393080"/>
            <a:ext cx="1869840" cy="914760"/>
          </a:xfrm>
          <a:prstGeom prst="rect">
            <a:avLst/>
          </a:prstGeom>
          <a:noFill/>
          <a:ln>
            <a:noFill/>
          </a:ln>
        </p:spPr>
        <p:style>
          <a:lnRef idx="0"/>
          <a:fillRef idx="0"/>
          <a:effectRef idx="0"/>
          <a:fontRef idx="minor"/>
        </p:style>
        <p:txBody>
          <a:bodyPr/>
          <a:p>
            <a:pPr>
              <a:lnSpc>
                <a:spcPct val="100000"/>
              </a:lnSpc>
            </a:pPr>
            <a:r>
              <a:rPr b="0" lang="en-IN" sz="1800" spc="-1" strike="noStrike">
                <a:solidFill>
                  <a:srgbClr val="000000"/>
                </a:solidFill>
                <a:latin typeface="Lustria"/>
                <a:ea typeface="Lustria"/>
              </a:rPr>
              <a:t>New Features</a:t>
            </a:r>
            <a:endParaRPr b="0" lang="en-IN" sz="1800" spc="-1" strike="noStrike">
              <a:latin typeface="Arial"/>
            </a:endParaRPr>
          </a:p>
          <a:p>
            <a:pPr marL="457200">
              <a:lnSpc>
                <a:spcPct val="100000"/>
              </a:lnSpc>
            </a:pPr>
            <a:r>
              <a:rPr b="0" lang="en-IN" sz="1800" spc="-1" strike="noStrike">
                <a:solidFill>
                  <a:srgbClr val="000000"/>
                </a:solidFill>
                <a:latin typeface="Lustria"/>
                <a:ea typeface="Lustria"/>
              </a:rPr>
              <a:t>(Minor)</a:t>
            </a:r>
            <a:endParaRPr b="0" lang="en-IN" sz="1800" spc="-1" strike="noStrike">
              <a:latin typeface="Arial"/>
            </a:endParaRPr>
          </a:p>
          <a:p>
            <a:pPr marL="457200">
              <a:lnSpc>
                <a:spcPct val="100000"/>
              </a:lnSpc>
            </a:pPr>
            <a:r>
              <a:rPr b="0" lang="en-IN" sz="1800" spc="-1" strike="noStrike">
                <a:solidFill>
                  <a:srgbClr val="000000"/>
                </a:solidFill>
                <a:latin typeface="Lustria"/>
                <a:ea typeface="Lustria"/>
              </a:rPr>
              <a:t>    </a:t>
            </a:r>
            <a:r>
              <a:rPr b="0" lang="en-IN" sz="1800" spc="-1" strike="noStrike">
                <a:solidFill>
                  <a:srgbClr val="000000"/>
                </a:solidFill>
                <a:latin typeface="Lustria"/>
                <a:ea typeface="Lustria"/>
              </a:rPr>
              <a:t>^</a:t>
            </a:r>
            <a:endParaRPr b="0" lang="en-IN" sz="1800" spc="-1" strike="noStrike">
              <a:latin typeface="Arial"/>
            </a:endParaRPr>
          </a:p>
        </p:txBody>
      </p:sp>
      <p:sp>
        <p:nvSpPr>
          <p:cNvPr id="321" name="CustomShape 8"/>
          <p:cNvSpPr/>
          <p:nvPr/>
        </p:nvSpPr>
        <p:spPr>
          <a:xfrm>
            <a:off x="6382080" y="4291560"/>
            <a:ext cx="1869840" cy="914760"/>
          </a:xfrm>
          <a:prstGeom prst="rect">
            <a:avLst/>
          </a:prstGeom>
          <a:noFill/>
          <a:ln>
            <a:noFill/>
          </a:ln>
        </p:spPr>
        <p:style>
          <a:lnRef idx="0"/>
          <a:fillRef idx="0"/>
          <a:effectRef idx="0"/>
          <a:fontRef idx="minor"/>
        </p:style>
        <p:txBody>
          <a:bodyPr/>
          <a:p>
            <a:pPr>
              <a:lnSpc>
                <a:spcPct val="100000"/>
              </a:lnSpc>
            </a:pPr>
            <a:r>
              <a:rPr b="0" lang="en-IN" sz="1800" spc="-1" strike="noStrike">
                <a:solidFill>
                  <a:srgbClr val="000000"/>
                </a:solidFill>
                <a:latin typeface="Lustria"/>
                <a:ea typeface="Lustria"/>
              </a:rPr>
              <a:t>Bug Fixes</a:t>
            </a:r>
            <a:endParaRPr b="0" lang="en-IN" sz="1800" spc="-1" strike="noStrike">
              <a:latin typeface="Arial"/>
            </a:endParaRPr>
          </a:p>
          <a:p>
            <a:pPr>
              <a:lnSpc>
                <a:spcPct val="100000"/>
              </a:lnSpc>
            </a:pPr>
            <a:r>
              <a:rPr b="0" lang="en-IN" sz="1800" spc="-1" strike="noStrike">
                <a:solidFill>
                  <a:srgbClr val="000000"/>
                </a:solidFill>
                <a:latin typeface="Lustria"/>
                <a:ea typeface="Lustria"/>
              </a:rPr>
              <a:t>(Patch)</a:t>
            </a:r>
            <a:endParaRPr b="0" lang="en-IN" sz="1800" spc="-1" strike="noStrike">
              <a:latin typeface="Arial"/>
            </a:endParaRPr>
          </a:p>
          <a:p>
            <a:pPr>
              <a:lnSpc>
                <a:spcPct val="100000"/>
              </a:lnSpc>
            </a:pPr>
            <a:r>
              <a:rPr b="0" lang="en-IN" sz="1800" spc="-1" strike="noStrike">
                <a:solidFill>
                  <a:srgbClr val="000000"/>
                </a:solidFill>
                <a:latin typeface="Lustria"/>
                <a:ea typeface="Lustria"/>
              </a:rPr>
              <a:t>    </a:t>
            </a:r>
            <a:r>
              <a:rPr b="0" lang="en-IN" sz="1800" spc="-1" strike="noStrike">
                <a:solidFill>
                  <a:srgbClr val="000000"/>
                </a:solidFill>
                <a:latin typeface="Lustria"/>
                <a:ea typeface="Lustria"/>
              </a:rPr>
              <a:t>~</a:t>
            </a:r>
            <a:endParaRPr b="0" lang="en-IN" sz="1800" spc="-1" strike="noStrike">
              <a:latin typeface="Arial"/>
            </a:endParaRPr>
          </a:p>
        </p:txBody>
      </p:sp>
    </p:spTree>
  </p:cSld>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2"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Publishing Module </a:t>
            </a:r>
            <a:endParaRPr b="0" lang="en-IN" sz="4600" spc="-1" strike="noStrike">
              <a:solidFill>
                <a:srgbClr val="000000"/>
              </a:solidFill>
              <a:latin typeface="Arial"/>
            </a:endParaRPr>
          </a:p>
        </p:txBody>
      </p:sp>
      <p:sp>
        <p:nvSpPr>
          <p:cNvPr id="323" name="TextShape 2"/>
          <p:cNvSpPr txBox="1"/>
          <p:nvPr/>
        </p:nvSpPr>
        <p:spPr>
          <a:xfrm>
            <a:off x="739800" y="2770200"/>
            <a:ext cx="7662600" cy="3266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Create an NPM account</a:t>
            </a:r>
            <a:endParaRPr b="0" lang="en-IN" sz="2200" spc="-1" strike="noStrike">
              <a:solidFill>
                <a:srgbClr val="000000"/>
              </a:solidFill>
              <a:latin typeface="Arial"/>
            </a:endParaRPr>
          </a:p>
          <a:p>
            <a:pPr lvl="1" marL="685800" indent="-336240">
              <a:lnSpc>
                <a:spcPct val="100000"/>
              </a:lnSpc>
              <a:spcBef>
                <a:spcPts val="601"/>
              </a:spcBef>
              <a:buClr>
                <a:srgbClr val="c0f942"/>
              </a:buClr>
              <a:buFont typeface="Noto Sans Symbols"/>
              <a:buChar char=""/>
            </a:pPr>
            <a:r>
              <a:rPr b="0" lang="en-IN" sz="2000" spc="-1" strike="noStrike" u="sng">
                <a:solidFill>
                  <a:srgbClr val="00b0f0"/>
                </a:solidFill>
                <a:uFillTx/>
                <a:latin typeface="Lustria"/>
                <a:ea typeface="Lustria"/>
                <a:hlinkClick r:id="rId1"/>
              </a:rPr>
              <a:t>https://www.npmjs.com/signup</a:t>
            </a:r>
            <a:endParaRPr b="0" lang="en-IN" sz="20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npm login</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npm publish</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Checkout </a:t>
            </a:r>
            <a:r>
              <a:rPr b="0" lang="en-IN" sz="2200" spc="-1" strike="noStrike" u="sng">
                <a:solidFill>
                  <a:srgbClr val="00b0f0"/>
                </a:solidFill>
                <a:uFillTx/>
                <a:latin typeface="Lustria"/>
                <a:ea typeface="Lustria"/>
                <a:hlinkClick r:id="rId2"/>
              </a:rPr>
              <a:t>https://www.npmjs.com/~username</a:t>
            </a:r>
            <a:endParaRPr b="0" lang="en-IN" sz="2200" spc="-1" strike="noStrike">
              <a:solidFill>
                <a:srgbClr val="000000"/>
              </a:solidFill>
              <a:latin typeface="Arial"/>
            </a:endParaRPr>
          </a:p>
        </p:txBody>
      </p:sp>
    </p:spTree>
  </p:cSld>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extShape 1"/>
          <p:cNvSpPr txBox="1"/>
          <p:nvPr/>
        </p:nvSpPr>
        <p:spPr>
          <a:xfrm>
            <a:off x="457200" y="1295280"/>
            <a:ext cx="8227800" cy="1926720"/>
          </a:xfrm>
          <a:prstGeom prst="rect">
            <a:avLst/>
          </a:prstGeom>
          <a:noFill/>
          <a:ln>
            <a:noFill/>
          </a:ln>
        </p:spPr>
        <p:txBody>
          <a:bodyPr tIns="0" bIns="0" anchor="b"/>
          <a:p>
            <a:pPr algn="ctr">
              <a:lnSpc>
                <a:spcPct val="100000"/>
              </a:lnSpc>
            </a:pPr>
            <a:r>
              <a:rPr b="0" lang="en-IN" sz="6000" spc="-1" strike="noStrike">
                <a:solidFill>
                  <a:srgbClr val="ffffff"/>
                </a:solidFill>
                <a:latin typeface="Lustria"/>
                <a:ea typeface="Lustria"/>
              </a:rPr>
              <a:t>Unit Testing </a:t>
            </a:r>
            <a:endParaRPr b="0" lang="en-IN" sz="6000" spc="-1" strike="noStrike">
              <a:solidFill>
                <a:srgbClr val="000000"/>
              </a:solidFill>
              <a:latin typeface="Arial"/>
            </a:endParaRPr>
          </a:p>
        </p:txBody>
      </p:sp>
      <p:sp>
        <p:nvSpPr>
          <p:cNvPr id="325" name="TextShape 2"/>
          <p:cNvSpPr txBox="1"/>
          <p:nvPr/>
        </p:nvSpPr>
        <p:spPr>
          <a:xfrm>
            <a:off x="457200" y="3308040"/>
            <a:ext cx="8227800" cy="1066320"/>
          </a:xfrm>
          <a:prstGeom prst="rect">
            <a:avLst/>
          </a:prstGeom>
          <a:noFill/>
          <a:ln>
            <a:noFill/>
          </a:ln>
        </p:spPr>
        <p:txBody>
          <a:bodyPr tIns="0" bIns="0"/>
          <a:p>
            <a:pPr algn="ctr"/>
            <a:endParaRPr b="0" lang="en-IN" sz="3200" spc="-1" strike="noStrike">
              <a:latin typeface="Arial"/>
            </a:endParaRPr>
          </a:p>
        </p:txBody>
      </p:sp>
    </p:spTree>
  </p:cSld>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326" name="TextShape 1"/>
          <p:cNvSpPr txBox="1"/>
          <p:nvPr/>
        </p:nvSpPr>
        <p:spPr>
          <a:xfrm>
            <a:off x="457200" y="345240"/>
            <a:ext cx="8229240" cy="1142640"/>
          </a:xfrm>
          <a:prstGeom prst="rect">
            <a:avLst/>
          </a:prstGeom>
          <a:noFill/>
          <a:ln>
            <a:noFill/>
          </a:ln>
        </p:spPr>
        <p:txBody>
          <a:bodyPr anchor="ctr"/>
          <a:p>
            <a:endParaRPr b="0" lang="en-IN" sz="1400" spc="-1" strike="noStrike">
              <a:solidFill>
                <a:srgbClr val="000000"/>
              </a:solidFill>
              <a:latin typeface="Arial"/>
            </a:endParaRPr>
          </a:p>
        </p:txBody>
      </p:sp>
      <p:pic>
        <p:nvPicPr>
          <p:cNvPr id="327" name="Google Shape;701;g612f3f2e5f_0_206" descr=""/>
          <p:cNvPicPr/>
          <p:nvPr/>
        </p:nvPicPr>
        <p:blipFill>
          <a:blip r:embed="rId1"/>
          <a:stretch/>
        </p:blipFill>
        <p:spPr>
          <a:xfrm>
            <a:off x="1154520" y="345240"/>
            <a:ext cx="6357240" cy="6357240"/>
          </a:xfrm>
          <a:prstGeom prst="rect">
            <a:avLst/>
          </a:prstGeom>
          <a:ln>
            <a:noFill/>
          </a:ln>
        </p:spPr>
      </p:pic>
    </p:spTree>
  </p:cSld>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3f3f3"/>
        </a:solidFill>
      </p:bgPr>
    </p:bg>
    <p:spTree>
      <p:nvGrpSpPr>
        <p:cNvPr id="1" name=""/>
        <p:cNvGrpSpPr/>
        <p:nvPr/>
      </p:nvGrpSpPr>
      <p:grpSpPr>
        <a:xfrm>
          <a:off x="0" y="0"/>
          <a:ext cx="0" cy="0"/>
          <a:chOff x="0" y="0"/>
          <a:chExt cx="0" cy="0"/>
        </a:xfrm>
      </p:grpSpPr>
      <p:sp>
        <p:nvSpPr>
          <p:cNvPr id="328" name="TextShape 1"/>
          <p:cNvSpPr txBox="1"/>
          <p:nvPr/>
        </p:nvSpPr>
        <p:spPr>
          <a:xfrm>
            <a:off x="457200" y="345240"/>
            <a:ext cx="8229240" cy="1142640"/>
          </a:xfrm>
          <a:prstGeom prst="rect">
            <a:avLst/>
          </a:prstGeom>
          <a:noFill/>
          <a:ln>
            <a:noFill/>
          </a:ln>
        </p:spPr>
        <p:txBody>
          <a:bodyPr anchor="ctr"/>
          <a:p>
            <a:endParaRPr b="0" lang="en-IN" sz="1400" spc="-1" strike="noStrike">
              <a:solidFill>
                <a:srgbClr val="000000"/>
              </a:solidFill>
              <a:latin typeface="Arial"/>
            </a:endParaRPr>
          </a:p>
        </p:txBody>
      </p:sp>
      <p:pic>
        <p:nvPicPr>
          <p:cNvPr id="329" name="Google Shape;707;g612f3f2e5f_0_314" descr=""/>
          <p:cNvPicPr/>
          <p:nvPr/>
        </p:nvPicPr>
        <p:blipFill>
          <a:blip r:embed="rId1"/>
          <a:stretch/>
        </p:blipFill>
        <p:spPr>
          <a:xfrm>
            <a:off x="362520" y="676440"/>
            <a:ext cx="8129160" cy="5064840"/>
          </a:xfrm>
          <a:prstGeom prst="rect">
            <a:avLst/>
          </a:prstGeom>
          <a:ln>
            <a:noFill/>
          </a:ln>
        </p:spPr>
      </p:pic>
      <p:pic>
        <p:nvPicPr>
          <p:cNvPr id="330" name="Google Shape;708;g612f3f2e5f_0_314" descr=""/>
          <p:cNvPicPr/>
          <p:nvPr/>
        </p:nvPicPr>
        <p:blipFill>
          <a:blip r:embed="rId2"/>
          <a:stretch/>
        </p:blipFill>
        <p:spPr>
          <a:xfrm>
            <a:off x="152280" y="732960"/>
            <a:ext cx="9143640" cy="5696640"/>
          </a:xfrm>
          <a:prstGeom prst="rect">
            <a:avLst/>
          </a:prstGeom>
          <a:ln>
            <a:noFill/>
          </a:ln>
        </p:spPr>
      </p:pic>
    </p:spTree>
  </p:cSld>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1"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Why test?</a:t>
            </a:r>
            <a:endParaRPr b="0" lang="en-IN" sz="4600" spc="-1" strike="noStrike">
              <a:solidFill>
                <a:srgbClr val="000000"/>
              </a:solidFill>
              <a:latin typeface="Arial"/>
            </a:endParaRPr>
          </a:p>
        </p:txBody>
      </p:sp>
      <p:sp>
        <p:nvSpPr>
          <p:cNvPr id="332" name="TextShape 2"/>
          <p:cNvSpPr txBox="1"/>
          <p:nvPr/>
        </p:nvSpPr>
        <p:spPr>
          <a:xfrm>
            <a:off x="739800" y="2770200"/>
            <a:ext cx="7662600" cy="3267000"/>
          </a:xfrm>
          <a:prstGeom prst="rect">
            <a:avLst/>
          </a:prstGeom>
          <a:noFill/>
          <a:ln>
            <a:noFill/>
          </a:ln>
        </p:spPr>
        <p:txBody>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Tests reduces Bugs</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Test are good documentation</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Test allow safe refactoring</a:t>
            </a:r>
            <a:endParaRPr b="0" lang="en-IN" sz="2200" spc="-1" strike="noStrike">
              <a:solidFill>
                <a:srgbClr val="000000"/>
              </a:solidFill>
              <a:latin typeface="Arial"/>
            </a:endParaRPr>
          </a:p>
          <a:p>
            <a:pPr marL="34308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Test reduce the cost of change</a:t>
            </a:r>
            <a:endParaRPr b="0" lang="en-IN" sz="2200" spc="-1" strike="noStrike">
              <a:solidFill>
                <a:srgbClr val="000000"/>
              </a:solidFill>
              <a:latin typeface="Arial"/>
            </a:endParaRPr>
          </a:p>
          <a:p>
            <a:pPr marL="343080" indent="-31968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Testing forces you to think</a:t>
            </a:r>
            <a:endParaRPr b="0" lang="en-IN" sz="2200" spc="-1" strike="noStrike">
              <a:solidFill>
                <a:srgbClr val="000000"/>
              </a:solidFill>
              <a:latin typeface="Arial"/>
            </a:endParaRPr>
          </a:p>
        </p:txBody>
      </p:sp>
    </p:spTree>
  </p:cSld>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Timer functions</a:t>
            </a:r>
            <a:endParaRPr b="0" lang="en-IN" sz="4600" spc="-1" strike="noStrike">
              <a:solidFill>
                <a:srgbClr val="000000"/>
              </a:solidFill>
              <a:latin typeface="Arial"/>
            </a:endParaRPr>
          </a:p>
        </p:txBody>
      </p:sp>
      <p:sp>
        <p:nvSpPr>
          <p:cNvPr id="145" name="TextShape 2"/>
          <p:cNvSpPr txBox="1"/>
          <p:nvPr/>
        </p:nvSpPr>
        <p:spPr>
          <a:xfrm>
            <a:off x="635040" y="2543400"/>
            <a:ext cx="7662600" cy="4184640"/>
          </a:xfrm>
          <a:prstGeom prst="rect">
            <a:avLst/>
          </a:prstGeom>
          <a:noFill/>
          <a:ln>
            <a:noFill/>
          </a:ln>
        </p:spPr>
        <p:txBody>
          <a:bodyPr>
            <a:normAutofit/>
          </a:bodyPr>
          <a:p>
            <a:pPr marL="343080" indent="-342720">
              <a:lnSpc>
                <a:spcPct val="100000"/>
              </a:lnSpc>
              <a:buClr>
                <a:srgbClr val="80b606"/>
              </a:buClr>
              <a:buFont typeface="Noto Sans Symbols"/>
              <a:buChar char=""/>
            </a:pPr>
            <a:r>
              <a:rPr b="0" lang="en-IN" sz="2200" spc="-1" strike="noStrike">
                <a:solidFill>
                  <a:srgbClr val="595959"/>
                </a:solidFill>
                <a:latin typeface="Lustria"/>
                <a:ea typeface="Lustria"/>
              </a:rPr>
              <a:t>clearTimeout()</a:t>
            </a:r>
            <a:endParaRPr b="0" lang="en-IN" sz="2200" spc="-1" strike="noStrike">
              <a:solidFill>
                <a:srgbClr val="000000"/>
              </a:solidFill>
              <a:latin typeface="Arial"/>
            </a:endParaRPr>
          </a:p>
          <a:p>
            <a:pPr marL="349200">
              <a:lnSpc>
                <a:spcPct val="100000"/>
              </a:lnSpc>
              <a:spcBef>
                <a:spcPts val="601"/>
              </a:spcBef>
            </a:pPr>
            <a:r>
              <a:rPr b="0" lang="en-IN" sz="2000" spc="-1" strike="noStrike">
                <a:solidFill>
                  <a:srgbClr val="595959"/>
                </a:solidFill>
                <a:latin typeface="Lustria"/>
                <a:ea typeface="Lustria"/>
              </a:rPr>
              <a:t>The clearTimeout() method clears a timer set with the setTimeout() method.</a:t>
            </a:r>
            <a:endParaRPr b="0" lang="en-IN" sz="2000" spc="-1" strike="noStrike">
              <a:solidFill>
                <a:srgbClr val="000000"/>
              </a:solidFill>
              <a:latin typeface="Arial"/>
            </a:endParaRPr>
          </a:p>
          <a:p>
            <a:pPr marL="349200">
              <a:lnSpc>
                <a:spcPct val="100000"/>
              </a:lnSpc>
              <a:spcBef>
                <a:spcPts val="601"/>
              </a:spcBef>
            </a:pPr>
            <a:endParaRPr b="0" lang="en-IN" sz="2000" spc="-1" strike="noStrike">
              <a:solidFill>
                <a:srgbClr val="000000"/>
              </a:solidFill>
              <a:latin typeface="Arial"/>
            </a:endParaRPr>
          </a:p>
          <a:p>
            <a:pPr marL="349200" indent="-34272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clearInterval()</a:t>
            </a:r>
            <a:endParaRPr b="0" lang="en-IN" sz="2200" spc="-1" strike="noStrike">
              <a:solidFill>
                <a:srgbClr val="000000"/>
              </a:solidFill>
              <a:latin typeface="Arial"/>
            </a:endParaRPr>
          </a:p>
          <a:p>
            <a:pPr marL="349200">
              <a:lnSpc>
                <a:spcPct val="100000"/>
              </a:lnSpc>
              <a:spcBef>
                <a:spcPts val="601"/>
              </a:spcBef>
            </a:pPr>
            <a:r>
              <a:rPr b="0" lang="en-IN" sz="2000" spc="-1" strike="noStrike">
                <a:solidFill>
                  <a:srgbClr val="595959"/>
                </a:solidFill>
                <a:latin typeface="Lustria"/>
                <a:ea typeface="Lustria"/>
              </a:rPr>
              <a:t>The clearInterval() method clears a timer set with the    setInterval() method.</a:t>
            </a:r>
            <a:endParaRPr b="0" lang="en-IN" sz="2000" spc="-1" strike="noStrike">
              <a:solidFill>
                <a:srgbClr val="000000"/>
              </a:solidFill>
              <a:latin typeface="Arial"/>
            </a:endParaRPr>
          </a:p>
        </p:txBody>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Unit testing tools</a:t>
            </a:r>
            <a:endParaRPr b="0" lang="en-IN" sz="4600" spc="-1" strike="noStrike">
              <a:solidFill>
                <a:srgbClr val="000000"/>
              </a:solidFill>
              <a:latin typeface="Arial"/>
            </a:endParaRPr>
          </a:p>
        </p:txBody>
      </p:sp>
      <p:sp>
        <p:nvSpPr>
          <p:cNvPr id="334" name="TextShape 2"/>
          <p:cNvSpPr txBox="1"/>
          <p:nvPr/>
        </p:nvSpPr>
        <p:spPr>
          <a:xfrm>
            <a:off x="739800" y="2770200"/>
            <a:ext cx="7662600" cy="3267000"/>
          </a:xfrm>
          <a:prstGeom prst="rect">
            <a:avLst/>
          </a:prstGeom>
          <a:noFill/>
          <a:ln>
            <a:noFill/>
          </a:ln>
        </p:spPr>
        <p:txBody>
          <a:bodyPr/>
          <a:p>
            <a:pPr marL="457200" indent="-331200">
              <a:lnSpc>
                <a:spcPct val="200000"/>
              </a:lnSpc>
              <a:spcBef>
                <a:spcPts val="2001"/>
              </a:spcBef>
              <a:buClr>
                <a:srgbClr val="80b606"/>
              </a:buClr>
              <a:buFont typeface="Noto Sans Symbols"/>
              <a:buChar char=""/>
            </a:pPr>
            <a:r>
              <a:rPr b="0" lang="en-IN" sz="2200" spc="-1" strike="noStrike">
                <a:solidFill>
                  <a:srgbClr val="595959"/>
                </a:solidFill>
                <a:latin typeface="Lustria"/>
                <a:ea typeface="Lustria"/>
              </a:rPr>
              <a:t>Test Runner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-&gt;  Mocha.js</a:t>
            </a:r>
            <a:endParaRPr b="0" lang="en-IN" sz="2200" spc="-1" strike="noStrike">
              <a:solidFill>
                <a:srgbClr val="000000"/>
              </a:solidFill>
              <a:latin typeface="Arial"/>
            </a:endParaRPr>
          </a:p>
          <a:p>
            <a:pPr marL="457200" indent="-331200">
              <a:lnSpc>
                <a:spcPct val="200000"/>
              </a:lnSpc>
              <a:buClr>
                <a:srgbClr val="80b606"/>
              </a:buClr>
              <a:buFont typeface="Noto Sans Symbols"/>
              <a:buChar char=""/>
            </a:pPr>
            <a:r>
              <a:rPr b="0" lang="en-IN" sz="2200" spc="-1" strike="noStrike">
                <a:solidFill>
                  <a:srgbClr val="595959"/>
                </a:solidFill>
                <a:latin typeface="Lustria"/>
                <a:ea typeface="Lustria"/>
              </a:rPr>
              <a:t>Assertion Framework</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-&gt;  chai.js</a:t>
            </a:r>
            <a:endParaRPr b="0" lang="en-IN" sz="2200" spc="-1" strike="noStrike">
              <a:solidFill>
                <a:srgbClr val="000000"/>
              </a:solidFill>
              <a:latin typeface="Arial"/>
            </a:endParaRPr>
          </a:p>
          <a:p>
            <a:pPr marL="457200" indent="-331200">
              <a:lnSpc>
                <a:spcPct val="200000"/>
              </a:lnSpc>
              <a:buClr>
                <a:srgbClr val="80b606"/>
              </a:buClr>
              <a:buFont typeface="Noto Sans Symbols"/>
              <a:buChar char=""/>
            </a:pPr>
            <a:r>
              <a:rPr b="0" lang="en-IN" sz="2200" spc="-1" strike="noStrike">
                <a:solidFill>
                  <a:srgbClr val="595959"/>
                </a:solidFill>
                <a:latin typeface="Lustria"/>
                <a:ea typeface="Lustria"/>
              </a:rPr>
              <a:t>Stubbing/Mocking tools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-&gt;  sinon.js</a:t>
            </a:r>
            <a:endParaRPr b="0" lang="en-IN" sz="2200" spc="-1" strike="noStrike">
              <a:solidFill>
                <a:srgbClr val="000000"/>
              </a:solidFill>
              <a:latin typeface="Arial"/>
            </a:endParaRPr>
          </a:p>
        </p:txBody>
      </p:sp>
    </p:spTree>
  </p:cSld>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Anatomy of unit test</a:t>
            </a:r>
            <a:endParaRPr b="0" lang="en-IN" sz="4600" spc="-1" strike="noStrike">
              <a:solidFill>
                <a:srgbClr val="000000"/>
              </a:solidFill>
              <a:latin typeface="Arial"/>
            </a:endParaRPr>
          </a:p>
        </p:txBody>
      </p:sp>
      <p:sp>
        <p:nvSpPr>
          <p:cNvPr id="336" name="CustomShape 2"/>
          <p:cNvSpPr/>
          <p:nvPr/>
        </p:nvSpPr>
        <p:spPr>
          <a:xfrm>
            <a:off x="1298520" y="3294000"/>
            <a:ext cx="1784520" cy="13075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Setup</a:t>
            </a:r>
            <a:endParaRPr b="0" lang="en-IN" sz="1400" spc="-1" strike="noStrike">
              <a:latin typeface="Arial"/>
            </a:endParaRPr>
          </a:p>
        </p:txBody>
      </p:sp>
      <p:sp>
        <p:nvSpPr>
          <p:cNvPr id="337" name="CustomShape 3"/>
          <p:cNvSpPr/>
          <p:nvPr/>
        </p:nvSpPr>
        <p:spPr>
          <a:xfrm>
            <a:off x="3951720" y="3294000"/>
            <a:ext cx="1784520" cy="13075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assert</a:t>
            </a:r>
            <a:endParaRPr b="0" lang="en-IN" sz="1400" spc="-1" strike="noStrike">
              <a:latin typeface="Arial"/>
            </a:endParaRPr>
          </a:p>
        </p:txBody>
      </p:sp>
      <p:sp>
        <p:nvSpPr>
          <p:cNvPr id="338" name="CustomShape 4"/>
          <p:cNvSpPr/>
          <p:nvPr/>
        </p:nvSpPr>
        <p:spPr>
          <a:xfrm>
            <a:off x="6451920" y="3294000"/>
            <a:ext cx="1784520" cy="125964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cleanup</a:t>
            </a:r>
            <a:endParaRPr b="0" lang="en-IN" sz="1400" spc="-1" strike="noStrike">
              <a:latin typeface="Arial"/>
            </a:endParaRPr>
          </a:p>
        </p:txBody>
      </p:sp>
    </p:spTree>
  </p:cSld>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Mocha.js</a:t>
            </a:r>
            <a:endParaRPr b="0" lang="en-IN" sz="4600" spc="-1" strike="noStrike">
              <a:solidFill>
                <a:srgbClr val="000000"/>
              </a:solidFill>
              <a:latin typeface="Arial"/>
            </a:endParaRPr>
          </a:p>
        </p:txBody>
      </p:sp>
      <p:sp>
        <p:nvSpPr>
          <p:cNvPr id="340" name="CustomShape 2"/>
          <p:cNvSpPr/>
          <p:nvPr/>
        </p:nvSpPr>
        <p:spPr>
          <a:xfrm>
            <a:off x="1298520" y="3294000"/>
            <a:ext cx="1784520" cy="13075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Setup</a:t>
            </a:r>
            <a:endParaRPr b="0" lang="en-IN" sz="1400" spc="-1" strike="noStrike">
              <a:latin typeface="Arial"/>
            </a:endParaRPr>
          </a:p>
        </p:txBody>
      </p:sp>
      <p:sp>
        <p:nvSpPr>
          <p:cNvPr id="341" name="CustomShape 3"/>
          <p:cNvSpPr/>
          <p:nvPr/>
        </p:nvSpPr>
        <p:spPr>
          <a:xfrm>
            <a:off x="3951720" y="3294000"/>
            <a:ext cx="1784520" cy="13075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assert</a:t>
            </a:r>
            <a:endParaRPr b="0" lang="en-IN" sz="1400" spc="-1" strike="noStrike">
              <a:latin typeface="Arial"/>
            </a:endParaRPr>
          </a:p>
        </p:txBody>
      </p:sp>
      <p:sp>
        <p:nvSpPr>
          <p:cNvPr id="342" name="CustomShape 4"/>
          <p:cNvSpPr/>
          <p:nvPr/>
        </p:nvSpPr>
        <p:spPr>
          <a:xfrm>
            <a:off x="6451920" y="3294000"/>
            <a:ext cx="1784520" cy="125964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txBody>
          <a:bodyPr tIns="91440" bIns="91440" anchor="ctr"/>
          <a:p>
            <a:pPr>
              <a:lnSpc>
                <a:spcPct val="100000"/>
              </a:lnSpc>
            </a:pPr>
            <a:r>
              <a:rPr b="0" lang="en-IN" sz="1400" spc="-1" strike="noStrike">
                <a:solidFill>
                  <a:srgbClr val="000000"/>
                </a:solidFill>
                <a:latin typeface="Arial"/>
                <a:ea typeface="Arial"/>
              </a:rPr>
              <a:t>cleanup</a:t>
            </a:r>
            <a:endParaRPr b="0" lang="en-IN" sz="1400" spc="-1" strike="noStrike">
              <a:latin typeface="Arial"/>
            </a:endParaRPr>
          </a:p>
        </p:txBody>
      </p:sp>
      <p:sp>
        <p:nvSpPr>
          <p:cNvPr id="343" name="CustomShape 5"/>
          <p:cNvSpPr/>
          <p:nvPr/>
        </p:nvSpPr>
        <p:spPr>
          <a:xfrm>
            <a:off x="1460520" y="4935960"/>
            <a:ext cx="1335960" cy="639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Lustria"/>
                <a:ea typeface="Lustria"/>
              </a:rPr>
              <a:t>before()</a:t>
            </a:r>
            <a:endParaRPr b="0" lang="en-IN" sz="1400" spc="-1" strike="noStrike">
              <a:latin typeface="Arial"/>
            </a:endParaRPr>
          </a:p>
          <a:p>
            <a:pPr>
              <a:lnSpc>
                <a:spcPct val="100000"/>
              </a:lnSpc>
            </a:pPr>
            <a:r>
              <a:rPr b="0" lang="en-IN" sz="1400" spc="-1" strike="noStrike">
                <a:solidFill>
                  <a:srgbClr val="000000"/>
                </a:solidFill>
                <a:latin typeface="Lustria"/>
                <a:ea typeface="Lustria"/>
              </a:rPr>
              <a:t>beforeEach()</a:t>
            </a:r>
            <a:endParaRPr b="0" lang="en-IN" sz="1400" spc="-1" strike="noStrike">
              <a:latin typeface="Arial"/>
            </a:endParaRPr>
          </a:p>
        </p:txBody>
      </p:sp>
      <p:sp>
        <p:nvSpPr>
          <p:cNvPr id="344" name="CustomShape 6"/>
          <p:cNvSpPr/>
          <p:nvPr/>
        </p:nvSpPr>
        <p:spPr>
          <a:xfrm>
            <a:off x="4104360" y="4983120"/>
            <a:ext cx="1335960" cy="639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Lustria"/>
                <a:ea typeface="Lustria"/>
              </a:rPr>
              <a:t>it()</a:t>
            </a:r>
            <a:endParaRPr b="0" lang="en-IN" sz="1400" spc="-1" strike="noStrike">
              <a:latin typeface="Arial"/>
            </a:endParaRPr>
          </a:p>
        </p:txBody>
      </p:sp>
      <p:sp>
        <p:nvSpPr>
          <p:cNvPr id="345" name="CustomShape 7"/>
          <p:cNvSpPr/>
          <p:nvPr/>
        </p:nvSpPr>
        <p:spPr>
          <a:xfrm>
            <a:off x="6451920" y="4983120"/>
            <a:ext cx="1335960" cy="639360"/>
          </a:xfrm>
          <a:prstGeom prst="rect">
            <a:avLst/>
          </a:prstGeom>
          <a:noFill/>
          <a:ln>
            <a:noFill/>
          </a:ln>
        </p:spPr>
        <p:style>
          <a:lnRef idx="0"/>
          <a:fillRef idx="0"/>
          <a:effectRef idx="0"/>
          <a:fontRef idx="minor"/>
        </p:style>
        <p:txBody>
          <a:bodyPr tIns="91440" bIns="91440"/>
          <a:p>
            <a:pPr>
              <a:lnSpc>
                <a:spcPct val="100000"/>
              </a:lnSpc>
            </a:pPr>
            <a:r>
              <a:rPr b="0" lang="en-IN" sz="1400" spc="-1" strike="noStrike">
                <a:solidFill>
                  <a:srgbClr val="000000"/>
                </a:solidFill>
                <a:latin typeface="Lustria"/>
                <a:ea typeface="Lustria"/>
              </a:rPr>
              <a:t>after()</a:t>
            </a:r>
            <a:endParaRPr b="0" lang="en-IN" sz="1400" spc="-1" strike="noStrike">
              <a:latin typeface="Arial"/>
            </a:endParaRPr>
          </a:p>
          <a:p>
            <a:pPr>
              <a:lnSpc>
                <a:spcPct val="100000"/>
              </a:lnSpc>
            </a:pPr>
            <a:r>
              <a:rPr b="0" lang="en-IN" sz="1400" spc="-1" strike="noStrike">
                <a:solidFill>
                  <a:srgbClr val="000000"/>
                </a:solidFill>
                <a:latin typeface="Lustria"/>
                <a:ea typeface="Lustria"/>
              </a:rPr>
              <a:t>afterEach()</a:t>
            </a:r>
            <a:endParaRPr b="0" lang="en-IN" sz="1400" spc="-1" strike="noStrike">
              <a:latin typeface="Arial"/>
            </a:endParaRPr>
          </a:p>
        </p:txBody>
      </p:sp>
    </p:spTree>
  </p:cSld>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6"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Unit testing tools</a:t>
            </a:r>
            <a:endParaRPr b="0" lang="en-IN" sz="4600" spc="-1" strike="noStrike">
              <a:solidFill>
                <a:srgbClr val="000000"/>
              </a:solidFill>
              <a:latin typeface="Arial"/>
            </a:endParaRPr>
          </a:p>
        </p:txBody>
      </p:sp>
      <p:sp>
        <p:nvSpPr>
          <p:cNvPr id="347" name="TextShape 2"/>
          <p:cNvSpPr txBox="1"/>
          <p:nvPr/>
        </p:nvSpPr>
        <p:spPr>
          <a:xfrm>
            <a:off x="739800" y="2770200"/>
            <a:ext cx="7662600" cy="3267000"/>
          </a:xfrm>
          <a:prstGeom prst="rect">
            <a:avLst/>
          </a:prstGeom>
          <a:noFill/>
          <a:ln>
            <a:noFill/>
          </a:ln>
        </p:spPr>
        <p:txBody>
          <a:bodyPr/>
          <a:p>
            <a:pPr marL="457200" indent="-331200">
              <a:lnSpc>
                <a:spcPct val="200000"/>
              </a:lnSpc>
              <a:spcBef>
                <a:spcPts val="2001"/>
              </a:spcBef>
              <a:buClr>
                <a:srgbClr val="80b606"/>
              </a:buClr>
              <a:buFont typeface="Noto Sans Symbols"/>
              <a:buChar char=""/>
            </a:pPr>
            <a:r>
              <a:rPr b="0" lang="en-IN" sz="2200" spc="-1" strike="noStrike">
                <a:solidFill>
                  <a:srgbClr val="595959"/>
                </a:solidFill>
                <a:latin typeface="Lustria"/>
                <a:ea typeface="Lustria"/>
              </a:rPr>
              <a:t>Test Runner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-&gt;  Mocha.js</a:t>
            </a:r>
            <a:endParaRPr b="0" lang="en-IN" sz="2200" spc="-1" strike="noStrike">
              <a:solidFill>
                <a:srgbClr val="000000"/>
              </a:solidFill>
              <a:latin typeface="Arial"/>
            </a:endParaRPr>
          </a:p>
          <a:p>
            <a:pPr marL="457200" indent="-331200">
              <a:lnSpc>
                <a:spcPct val="200000"/>
              </a:lnSpc>
              <a:buClr>
                <a:srgbClr val="80b606"/>
              </a:buClr>
              <a:buFont typeface="Noto Sans Symbols"/>
              <a:buChar char=""/>
            </a:pPr>
            <a:r>
              <a:rPr b="0" lang="en-IN" sz="2200" spc="-1" strike="noStrike">
                <a:solidFill>
                  <a:srgbClr val="595959"/>
                </a:solidFill>
                <a:latin typeface="Lustria"/>
                <a:ea typeface="Lustria"/>
              </a:rPr>
              <a:t>Assertion Framework</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-&gt;  chai.js</a:t>
            </a:r>
            <a:endParaRPr b="0" lang="en-IN" sz="2200" spc="-1" strike="noStrike">
              <a:solidFill>
                <a:srgbClr val="000000"/>
              </a:solidFill>
              <a:latin typeface="Arial"/>
            </a:endParaRPr>
          </a:p>
          <a:p>
            <a:pPr marL="457200" indent="-331200">
              <a:lnSpc>
                <a:spcPct val="200000"/>
              </a:lnSpc>
              <a:buClr>
                <a:srgbClr val="80b606"/>
              </a:buClr>
              <a:buFont typeface="Noto Sans Symbols"/>
              <a:buChar char=""/>
            </a:pPr>
            <a:r>
              <a:rPr b="0" lang="en-IN" sz="2200" spc="-1" strike="noStrike">
                <a:solidFill>
                  <a:srgbClr val="595959"/>
                </a:solidFill>
                <a:latin typeface="Lustria"/>
                <a:ea typeface="Lustria"/>
              </a:rPr>
              <a:t>Stubbing/Mocking tools </a:t>
            </a:r>
            <a:r>
              <a:rPr b="0" lang="en-IN" sz="2200" spc="-1" strike="noStrike">
                <a:solidFill>
                  <a:srgbClr val="595959"/>
                </a:solidFill>
                <a:latin typeface="Lustria"/>
                <a:ea typeface="Lustria"/>
              </a:rPr>
              <a:t>	</a:t>
            </a:r>
            <a:r>
              <a:rPr b="0" lang="en-IN" sz="2200" spc="-1" strike="noStrike">
                <a:solidFill>
                  <a:srgbClr val="595959"/>
                </a:solidFill>
                <a:latin typeface="Lustria"/>
                <a:ea typeface="Lustria"/>
              </a:rPr>
              <a:t>-&gt;  sinon.js</a:t>
            </a:r>
            <a:endParaRPr b="0" lang="en-IN" sz="2200" spc="-1" strike="noStrike">
              <a:solidFill>
                <a:srgbClr val="000000"/>
              </a:solidFill>
              <a:latin typeface="Arial"/>
            </a:endParaRPr>
          </a:p>
        </p:txBody>
      </p:sp>
    </p:spTree>
  </p:cSld>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Chai.js - assertions</a:t>
            </a:r>
            <a:endParaRPr b="0" lang="en-IN" sz="4600" spc="-1" strike="noStrike">
              <a:solidFill>
                <a:srgbClr val="000000"/>
              </a:solidFill>
              <a:latin typeface="Arial"/>
            </a:endParaRPr>
          </a:p>
        </p:txBody>
      </p:sp>
      <p:sp>
        <p:nvSpPr>
          <p:cNvPr id="349" name="TextShape 2"/>
          <p:cNvSpPr txBox="1"/>
          <p:nvPr/>
        </p:nvSpPr>
        <p:spPr>
          <a:xfrm>
            <a:off x="682560" y="2331000"/>
            <a:ext cx="7662600" cy="4082760"/>
          </a:xfrm>
          <a:prstGeom prst="rect">
            <a:avLst/>
          </a:prstGeom>
          <a:noFill/>
          <a:ln>
            <a:noFill/>
          </a:ln>
        </p:spPr>
        <p:txBody>
          <a:bodyPr/>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expect( &lt;this&gt; ).to.&lt;assertion&gt;(that)</a:t>
            </a:r>
            <a:endParaRPr b="0" lang="en-IN" sz="2200" spc="-1" strike="noStrike">
              <a:solidFill>
                <a:srgbClr val="000000"/>
              </a:solidFill>
              <a:latin typeface="Arial"/>
            </a:endParaRPr>
          </a:p>
          <a:p>
            <a:pPr marL="457200" indent="-331200">
              <a:lnSpc>
                <a:spcPct val="100000"/>
              </a:lnSpc>
              <a:buClr>
                <a:srgbClr val="80b606"/>
              </a:buClr>
              <a:buFont typeface="Noto Sans Symbols"/>
              <a:buChar char=""/>
            </a:pPr>
            <a:r>
              <a:rPr b="0" lang="en-IN" sz="2200" spc="-1" strike="noStrike">
                <a:solidFill>
                  <a:srgbClr val="595959"/>
                </a:solidFill>
                <a:latin typeface="Lustria"/>
                <a:ea typeface="Lustria"/>
              </a:rPr>
              <a:t>Throws an Error if the assertion is false!</a:t>
            </a:r>
            <a:endParaRPr b="0" lang="en-IN" sz="2200" spc="-1" strike="noStrike">
              <a:solidFill>
                <a:srgbClr val="000000"/>
              </a:solidFill>
              <a:latin typeface="Arial"/>
            </a:endParaRPr>
          </a:p>
          <a:p>
            <a:pPr>
              <a:lnSpc>
                <a:spcPct val="200000"/>
              </a:lnSpc>
              <a:spcBef>
                <a:spcPts val="2001"/>
              </a:spcBef>
            </a:pPr>
            <a:r>
              <a:rPr b="0" lang="en-IN" sz="2200" spc="-1" strike="noStrike">
                <a:solidFill>
                  <a:srgbClr val="595959"/>
                </a:solidFill>
                <a:latin typeface="Lustria"/>
                <a:ea typeface="Lustria"/>
              </a:rPr>
              <a:t>Examples:</a:t>
            </a:r>
            <a:endParaRPr b="0" lang="en-IN" sz="2200" spc="-1" strike="noStrike">
              <a:solidFill>
                <a:srgbClr val="000000"/>
              </a:solidFill>
              <a:latin typeface="Arial"/>
            </a:endParaRPr>
          </a:p>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expect(user.score).to.be.above(100)</a:t>
            </a:r>
            <a:endParaRPr b="0" lang="en-IN" sz="2200" spc="-1" strike="noStrike">
              <a:solidFill>
                <a:srgbClr val="000000"/>
              </a:solidFill>
              <a:latin typeface="Arial"/>
            </a:endParaRPr>
          </a:p>
          <a:p>
            <a:pPr marL="457200" indent="-331200">
              <a:lnSpc>
                <a:spcPct val="100000"/>
              </a:lnSpc>
              <a:buClr>
                <a:srgbClr val="80b606"/>
              </a:buClr>
              <a:buFont typeface="Noto Sans Symbols"/>
              <a:buChar char=""/>
            </a:pPr>
            <a:r>
              <a:rPr b="0" lang="en-IN" sz="2200" spc="-1" strike="noStrike">
                <a:solidFill>
                  <a:srgbClr val="595959"/>
                </a:solidFill>
                <a:latin typeface="Lustria"/>
                <a:ea typeface="Lustria"/>
              </a:rPr>
              <a:t>expect(installer).to.have.property(‘publisher’)</a:t>
            </a:r>
            <a:endParaRPr b="0" lang="en-IN" sz="2200" spc="-1" strike="noStrike">
              <a:solidFill>
                <a:srgbClr val="000000"/>
              </a:solidFill>
              <a:latin typeface="Arial"/>
            </a:endParaRPr>
          </a:p>
          <a:p>
            <a:pPr marL="457200" indent="-331200">
              <a:lnSpc>
                <a:spcPct val="100000"/>
              </a:lnSpc>
              <a:buClr>
                <a:srgbClr val="80b606"/>
              </a:buClr>
              <a:buFont typeface="Noto Sans Symbols"/>
              <a:buChar char=""/>
            </a:pPr>
            <a:r>
              <a:rPr b="0" lang="en-IN" sz="2200" spc="-1" strike="noStrike">
                <a:solidFill>
                  <a:srgbClr val="595959"/>
                </a:solidFill>
                <a:latin typeface="Lustria"/>
                <a:ea typeface="Lustria"/>
              </a:rPr>
              <a:t>expect(obj).to.equal({a:1})</a:t>
            </a:r>
            <a:endParaRPr b="0" lang="en-IN" sz="2200" spc="-1" strike="noStrike">
              <a:solidFill>
                <a:srgbClr val="000000"/>
              </a:solidFill>
              <a:latin typeface="Arial"/>
            </a:endParaRPr>
          </a:p>
        </p:txBody>
      </p:sp>
    </p:spTree>
  </p:cSld>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350" name="TextShape 1"/>
          <p:cNvSpPr txBox="1"/>
          <p:nvPr/>
        </p:nvSpPr>
        <p:spPr>
          <a:xfrm>
            <a:off x="457200" y="345240"/>
            <a:ext cx="8229240" cy="1142640"/>
          </a:xfrm>
          <a:prstGeom prst="rect">
            <a:avLst/>
          </a:prstGeom>
          <a:noFill/>
          <a:ln>
            <a:noFill/>
          </a:ln>
        </p:spPr>
        <p:txBody>
          <a:bodyPr anchor="ctr"/>
          <a:p>
            <a:endParaRPr b="0" lang="en-IN" sz="1400" spc="-1" strike="noStrike">
              <a:solidFill>
                <a:srgbClr val="000000"/>
              </a:solidFill>
              <a:latin typeface="Arial"/>
            </a:endParaRPr>
          </a:p>
        </p:txBody>
      </p:sp>
      <p:sp>
        <p:nvSpPr>
          <p:cNvPr id="351"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spTree>
  </p:cSld>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9d9d9"/>
        </a:solidFill>
      </p:bgPr>
    </p:bg>
    <p:spTree>
      <p:nvGrpSpPr>
        <p:cNvPr id="1" name=""/>
        <p:cNvGrpSpPr/>
        <p:nvPr/>
      </p:nvGrpSpPr>
      <p:grpSpPr>
        <a:xfrm>
          <a:off x="0" y="0"/>
          <a:ext cx="0" cy="0"/>
          <a:chOff x="0" y="0"/>
          <a:chExt cx="0" cy="0"/>
        </a:xfrm>
      </p:grpSpPr>
      <p:sp>
        <p:nvSpPr>
          <p:cNvPr id="352" name="TextShape 1"/>
          <p:cNvSpPr txBox="1"/>
          <p:nvPr/>
        </p:nvSpPr>
        <p:spPr>
          <a:xfrm>
            <a:off x="457200" y="345240"/>
            <a:ext cx="8229240" cy="1142640"/>
          </a:xfrm>
          <a:prstGeom prst="rect">
            <a:avLst/>
          </a:prstGeom>
          <a:noFill/>
          <a:ln>
            <a:noFill/>
          </a:ln>
        </p:spPr>
        <p:txBody>
          <a:bodyPr anchor="ctr"/>
          <a:p>
            <a:endParaRPr b="0" lang="en-IN" sz="1400" spc="-1" strike="noStrike">
              <a:solidFill>
                <a:srgbClr val="000000"/>
              </a:solidFill>
              <a:latin typeface="Arial"/>
            </a:endParaRPr>
          </a:p>
        </p:txBody>
      </p:sp>
      <p:sp>
        <p:nvSpPr>
          <p:cNvPr id="353" name="TextShape 2"/>
          <p:cNvSpPr txBox="1"/>
          <p:nvPr/>
        </p:nvSpPr>
        <p:spPr>
          <a:xfrm>
            <a:off x="739800" y="2770200"/>
            <a:ext cx="7662600" cy="3267000"/>
          </a:xfrm>
          <a:prstGeom prst="rect">
            <a:avLst/>
          </a:prstGeom>
          <a:noFill/>
          <a:ln>
            <a:noFill/>
          </a:ln>
        </p:spPr>
        <p:txBody>
          <a:bodyPr/>
          <a:p>
            <a:pPr algn="ctr">
              <a:lnSpc>
                <a:spcPct val="100000"/>
              </a:lnSpc>
              <a:spcBef>
                <a:spcPts val="2001"/>
              </a:spcBef>
            </a:pPr>
            <a:r>
              <a:rPr b="1" lang="en-IN" sz="3000" spc="-1" strike="noStrike">
                <a:solidFill>
                  <a:srgbClr val="595959"/>
                </a:solidFill>
                <a:latin typeface="Lustria"/>
                <a:ea typeface="Lustria"/>
              </a:rPr>
              <a:t>Write TEST for our Module</a:t>
            </a:r>
            <a:endParaRPr b="0" lang="en-IN" sz="3000" spc="-1" strike="noStrike">
              <a:solidFill>
                <a:srgbClr val="000000"/>
              </a:solidFill>
              <a:latin typeface="Arial"/>
            </a:endParaRPr>
          </a:p>
        </p:txBody>
      </p:sp>
    </p:spTree>
  </p:cSld>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Test Asynchronous functions </a:t>
            </a:r>
            <a:endParaRPr b="0" lang="en-IN" sz="4600" spc="-1" strike="noStrike">
              <a:solidFill>
                <a:srgbClr val="000000"/>
              </a:solidFill>
              <a:latin typeface="Arial"/>
            </a:endParaRPr>
          </a:p>
        </p:txBody>
      </p:sp>
      <p:sp>
        <p:nvSpPr>
          <p:cNvPr id="355" name="TextShape 2"/>
          <p:cNvSpPr txBox="1"/>
          <p:nvPr/>
        </p:nvSpPr>
        <p:spPr>
          <a:xfrm>
            <a:off x="739800" y="2770200"/>
            <a:ext cx="7662600" cy="3267000"/>
          </a:xfrm>
          <a:prstGeom prst="rect">
            <a:avLst/>
          </a:prstGeom>
          <a:noFill/>
          <a:ln>
            <a:noFill/>
          </a:ln>
        </p:spPr>
        <p:txBody>
          <a:bodyPr/>
          <a:p>
            <a:endParaRPr b="0" lang="en-IN" sz="1400" spc="-1" strike="noStrike">
              <a:solidFill>
                <a:srgbClr val="000000"/>
              </a:solidFill>
              <a:latin typeface="Arial"/>
            </a:endParaRPr>
          </a:p>
        </p:txBody>
      </p:sp>
      <p:pic>
        <p:nvPicPr>
          <p:cNvPr id="356" name="Google Shape;770;g612f3f2e5f_0_372" descr=""/>
          <p:cNvPicPr/>
          <p:nvPr/>
        </p:nvPicPr>
        <p:blipFill>
          <a:blip r:embed="rId1"/>
          <a:stretch/>
        </p:blipFill>
        <p:spPr>
          <a:xfrm>
            <a:off x="677880" y="2396160"/>
            <a:ext cx="7958160" cy="4257000"/>
          </a:xfrm>
          <a:prstGeom prst="rect">
            <a:avLst/>
          </a:prstGeom>
          <a:ln>
            <a:noFill/>
          </a:ln>
        </p:spPr>
      </p:pic>
    </p:spTree>
  </p:cSld>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Sinon - Stub and Mock</a:t>
            </a:r>
            <a:endParaRPr b="0" lang="en-IN" sz="4600" spc="-1" strike="noStrike">
              <a:solidFill>
                <a:srgbClr val="000000"/>
              </a:solidFill>
              <a:latin typeface="Arial"/>
            </a:endParaRPr>
          </a:p>
        </p:txBody>
      </p:sp>
      <p:sp>
        <p:nvSpPr>
          <p:cNvPr id="358" name="TextShape 2"/>
          <p:cNvSpPr txBox="1"/>
          <p:nvPr/>
        </p:nvSpPr>
        <p:spPr>
          <a:xfrm>
            <a:off x="691200" y="2393640"/>
            <a:ext cx="7662600" cy="3267000"/>
          </a:xfrm>
          <a:prstGeom prst="rect">
            <a:avLst/>
          </a:prstGeom>
          <a:noFill/>
          <a:ln>
            <a:noFill/>
          </a:ln>
        </p:spPr>
        <p:txBody>
          <a:bodyPr/>
          <a:p>
            <a:pPr marL="457200" indent="-331200">
              <a:lnSpc>
                <a:spcPct val="100000"/>
              </a:lnSpc>
              <a:spcBef>
                <a:spcPts val="2001"/>
              </a:spcBef>
              <a:buClr>
                <a:srgbClr val="80b606"/>
              </a:buClr>
              <a:buFont typeface="Noto Sans Symbols"/>
              <a:buChar char=""/>
            </a:pPr>
            <a:r>
              <a:rPr b="0" lang="en-IN" sz="2200" spc="-1" strike="noStrike">
                <a:solidFill>
                  <a:srgbClr val="595959"/>
                </a:solidFill>
                <a:latin typeface="Lustria"/>
                <a:ea typeface="Lustria"/>
              </a:rPr>
              <a:t>Test stubs are functions (spies) with pre-programmed behavior.</a:t>
            </a:r>
            <a:endParaRPr b="0" lang="en-IN" sz="2200" spc="-1" strike="noStrike">
              <a:solidFill>
                <a:srgbClr val="000000"/>
              </a:solidFill>
              <a:latin typeface="Arial"/>
            </a:endParaRPr>
          </a:p>
          <a:p>
            <a:pPr marL="457200" indent="-331200">
              <a:lnSpc>
                <a:spcPct val="100000"/>
              </a:lnSpc>
              <a:buClr>
                <a:srgbClr val="80b606"/>
              </a:buClr>
              <a:buFont typeface="Noto Sans Symbols"/>
              <a:buChar char=""/>
            </a:pPr>
            <a:r>
              <a:rPr b="0" lang="en-IN" sz="2200" spc="-1" strike="noStrike">
                <a:solidFill>
                  <a:srgbClr val="595959"/>
                </a:solidFill>
                <a:latin typeface="Lustria"/>
                <a:ea typeface="Lustria"/>
              </a:rPr>
              <a:t>Stubs wrap existing functions. When wrapping an existing function with a stub, the</a:t>
            </a:r>
            <a:r>
              <a:rPr b="1" lang="en-IN" sz="2200" spc="-1" strike="noStrike">
                <a:solidFill>
                  <a:srgbClr val="595959"/>
                </a:solidFill>
                <a:latin typeface="Lustria"/>
                <a:ea typeface="Lustria"/>
              </a:rPr>
              <a:t> original function is not called.</a:t>
            </a:r>
            <a:endParaRPr b="0" lang="en-IN" sz="2200" spc="-1" strike="noStrike">
              <a:solidFill>
                <a:srgbClr val="000000"/>
              </a:solidFill>
              <a:latin typeface="Arial"/>
            </a:endParaRPr>
          </a:p>
          <a:p>
            <a:pPr>
              <a:lnSpc>
                <a:spcPct val="100000"/>
              </a:lnSpc>
              <a:spcBef>
                <a:spcPts val="2001"/>
              </a:spcBef>
            </a:pPr>
            <a:r>
              <a:rPr b="0" lang="en-IN" sz="1800" spc="-1" strike="noStrike" u="sng">
                <a:solidFill>
                  <a:srgbClr val="00b0f0"/>
                </a:solidFill>
                <a:uFillTx/>
                <a:latin typeface="Arial"/>
                <a:ea typeface="Arial"/>
                <a:hlinkClick r:id="rId1"/>
              </a:rPr>
              <a:t>https://sinonjs.org/releases/v7.4.1/stubs/</a:t>
            </a:r>
            <a:endParaRPr b="0" lang="en-IN" sz="1800" spc="-1" strike="noStrike">
              <a:solidFill>
                <a:srgbClr val="000000"/>
              </a:solidFill>
              <a:latin typeface="Arial"/>
            </a:endParaRPr>
          </a:p>
        </p:txBody>
      </p:sp>
    </p:spTree>
  </p:cSld>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TextShape 1"/>
          <p:cNvSpPr txBox="1"/>
          <p:nvPr/>
        </p:nvSpPr>
        <p:spPr>
          <a:xfrm>
            <a:off x="457200" y="345240"/>
            <a:ext cx="8229240" cy="1142640"/>
          </a:xfrm>
          <a:prstGeom prst="rect">
            <a:avLst/>
          </a:prstGeom>
          <a:noFill/>
          <a:ln>
            <a:noFill/>
          </a:ln>
        </p:spPr>
        <p:txBody>
          <a:bodyPr anchor="ctr"/>
          <a:p>
            <a:pPr algn="ctr">
              <a:lnSpc>
                <a:spcPct val="100000"/>
              </a:lnSpc>
            </a:pPr>
            <a:r>
              <a:rPr b="0" lang="en-IN" sz="4600" spc="-1" strike="noStrike">
                <a:solidFill>
                  <a:srgbClr val="ffffff"/>
                </a:solidFill>
                <a:latin typeface="Lustria"/>
                <a:ea typeface="Lustria"/>
              </a:rPr>
              <a:t>HTTP Request Response Model</a:t>
            </a:r>
            <a:endParaRPr b="0" lang="en-IN" sz="4600" spc="-1" strike="noStrike">
              <a:solidFill>
                <a:srgbClr val="000000"/>
              </a:solidFill>
              <a:latin typeface="Arial"/>
            </a:endParaRPr>
          </a:p>
        </p:txBody>
      </p:sp>
      <p:pic>
        <p:nvPicPr>
          <p:cNvPr id="360" name="Google Shape;782;p58" descr=""/>
          <p:cNvPicPr/>
          <p:nvPr/>
        </p:nvPicPr>
        <p:blipFill>
          <a:blip r:embed="rId1"/>
          <a:srcRect l="0" t="-12176" r="0" b="-12176"/>
          <a:stretch/>
        </p:blipFill>
        <p:spPr>
          <a:xfrm>
            <a:off x="739800" y="2770200"/>
            <a:ext cx="7662600" cy="3266640"/>
          </a:xfrm>
          <a:prstGeom prst="rect">
            <a:avLst/>
          </a:prstGeom>
          <a:ln>
            <a:noFill/>
          </a:ln>
        </p:spPr>
      </p:pic>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65466"/>
      </a:dk2>
      <a:lt2>
        <a:srgbClr val="bbd7f8"/>
      </a:lt2>
      <a:accent1>
        <a:srgbClr val="80b606"/>
      </a:accent1>
      <a:accent2>
        <a:srgbClr val="e29f1d"/>
      </a:accent2>
      <a:accent3>
        <a:srgbClr val="2397e2"/>
      </a:accent3>
      <a:accent4>
        <a:srgbClr val="35aca2"/>
      </a:accent4>
      <a:accent5>
        <a:srgbClr val="5430bb"/>
      </a:accent5>
      <a:accent6>
        <a:srgbClr val="8d34e0"/>
      </a:accent6>
      <a:hlink>
        <a:srgbClr val="00b0f0"/>
      </a:hlink>
      <a:folHlink>
        <a:srgbClr val="0070c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2017-08-11T08:39:51Z</dcterms:created>
  <dc:creator>Swapnil Navalakha</dc:creator>
  <dc:description/>
  <dc:language>en-IN</dc:language>
  <cp:lastModifiedBy/>
  <dcterms:modified xsi:type="dcterms:W3CDTF">2019-09-07T16:01:55Z</dcterms:modified>
  <cp:revision>1</cp:revision>
  <dc:subject/>
  <dc:title/>
</cp:coreProperties>
</file>